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Metadata/LabelInfo.xml" ContentType="application/vnd.ms-office.classificationlabel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openxmlformats.org/officeDocument/2006/relationships/custom-properties" Target="docProps/custom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9" d="100"/>
          <a:sy n="109" d="100"/>
        </p:scale>
        <p:origin x="2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697A-023D-AA83-2396-A2F678B5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0" y="161663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ECE49-1FC6-C86D-EC37-4601762A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10" y="409630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6E30-64D3-5089-0B35-D8D3B5A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EDD-62CC-E742-870B-EE82439FEB6C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FFD5-2469-F8A5-4C12-0722F389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CBA1-CEF8-2D55-EF10-BA91D619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86AC-170D-B547-8EF5-310FF483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69FC-FD20-85F9-8012-B25CDD6AA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8CD6D3-EB2E-F806-0F12-CC62FBFA46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FA0A18-3FE7-C7FB-14FE-E80E51E32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9D9AA-A691-6D0B-59F9-8124F5C4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F99D78-650E-938C-3393-490E63DC0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167FF8-A610-04CE-5B48-C8293B05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1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7939-44DA-E866-B3AD-8E03A90B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70D51-1F4D-F58B-FCC3-EF5C72CB9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4E3AA-22DF-DFAE-016C-1BD851903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9EE6CD-CD92-DC09-B1CE-0F8D64F98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5779C-C264-97A5-BF86-6BE911832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04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CDC6A-5227-9D65-DC61-844952EEF2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F9C82C-48B9-F26F-41BB-DB13FFA23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32876-ADE6-3107-4267-2E7134D6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29D7A6-A39C-6FFD-20F4-2317998A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CF369-2955-3A87-89B3-74B3D4635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70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2697A-023D-AA83-2396-A2F678B59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3610" y="161663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2ECE49-1FC6-C86D-EC37-4601762A8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610" y="409630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06E30-64D3-5089-0B35-D8D3B5AD3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D4EDD-62CC-E742-870B-EE82439FEB6C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AFFD5-2469-F8A5-4C12-0722F389C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CBA1-CEF8-2D55-EF10-BA91D619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986AC-170D-B547-8EF5-310FF483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4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1DD6C-3F91-6D3E-4E3F-42216E253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967" y="1567206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650CE-41D4-63AB-4A41-454F6C2AF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967" y="4046881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0D88C-B188-294E-6A53-868634DC6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9592-47AF-E73C-03DB-CA5CF4990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C76350-BE9E-7D25-F479-41619F8B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2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5AC2-257A-DD36-EBD0-ECF65CED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EF112-5C10-6D69-EB24-B39E7C55B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4CDE8F-C0F3-95D3-BA46-B41CFE450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9C1A47-0381-120C-2D02-44E5187D8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01B5FE-4556-92DA-2BC3-5059F1FC2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52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BAE02-81EF-7E78-A056-1DDEFF69E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7D680D-5918-CB43-421D-57D7579DE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6562" y="1825625"/>
            <a:ext cx="5723238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9E23-0FF4-9EBD-4726-E24139FA6D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1779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F3186-24EE-6A41-8EA1-D8AC7C31B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D70C45-B02C-D24D-A67E-46D13B0DC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99E1F-FCF6-6093-CA01-F6F77081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67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9F546-1804-810A-B472-DE4A18FE5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562" y="1789027"/>
            <a:ext cx="5701014" cy="6897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943C0-3925-7060-CAC8-F834C1ADB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6562" y="2577157"/>
            <a:ext cx="5701014" cy="36125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6E925E-A3FA-AA51-29F5-BE06C81FF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89027"/>
            <a:ext cx="5750440" cy="68979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FFDC3F-DC45-CE1E-E03C-12697307C1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77157"/>
            <a:ext cx="5750440" cy="3612505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7F23E-12B8-657E-2AFA-E933CB710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4FF614-E3C7-F96D-4464-9229E0DBD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D6D39-9D8E-5962-3B0E-E3D67782A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F5B1ED4-AE30-B17D-169C-7F254FB25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914400"/>
            <a:ext cx="11627708" cy="77628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2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F482C-BA4C-3481-1E87-814C1A84E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20239-A673-59A5-FE48-63A5D5F5A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E9A96-D2C3-5A9C-A578-EB2FECB6C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1447D6-3256-EE46-17BB-7540F4B67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D49E02-82FF-E271-E941-C2EC9CDC6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307601-7C96-9C9E-F449-24B27CEED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79785F-A3B4-D6F7-E4B9-A584657D6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76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DB7AB-CD4B-004D-E87C-B5C1715DB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ECA0-F5FE-EB9A-ECA0-F9EBBF3FE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6F9E7-8AD8-F4FA-6D1A-3561B2C6D9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597FF3-E80E-1667-398B-118EF552F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ED52C1-40B1-3D27-E3E8-5E11999F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3B78A3-7F62-DFF2-7CDB-DD0A51943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54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CE460-118B-B19C-8005-59142677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6827-2959-6E8E-293D-0AC14823E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B9C0-C4A1-39C8-DDCF-CC42AEA43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4EDD-62CC-E742-870B-EE82439FEB6C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6616-482B-1AC4-DD60-8CF0AFCF3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CFBE-F930-200E-81E6-6ED6F327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86AC-170D-B547-8EF5-310FF483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5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7CE460-118B-B19C-8005-59142677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F6827-2959-6E8E-293D-0AC14823E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B9C0-C4A1-39C8-DDCF-CC42AEA43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D4EDD-62CC-E742-870B-EE82439FEB6C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E6616-482B-1AC4-DD60-8CF0AFCF3A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3CFBE-F930-200E-81E6-6ED6F327E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986AC-170D-B547-8EF5-310FF483F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69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7B2251-26CA-331E-E1D4-972D60139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562" y="914400"/>
            <a:ext cx="11627708" cy="77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A4FE05-4BB7-8CCB-AE42-FB2BDBA1A0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562" y="1825625"/>
            <a:ext cx="1162770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5E0D3-B342-F09B-B885-C034116F9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2ECE9-94AC-5D46-94B2-B2C3E5AEE007}" type="datetimeFigureOut">
              <a:rPr lang="en-US" smtClean="0"/>
              <a:t>7/11/25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F3809-32B4-C85D-59EA-D54E5BA1B6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BF5A-BD53-9A55-DA18-DFCFA5358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60895-1506-1C47-86FF-0565DEE28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8AF28D-2609-5D44-38E0-2BD1579ABB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024B002-176A-CE55-F1AA-255859723D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74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CFE9F-29F4-D60C-36A7-8328063F1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FDFB53-170A-1E6C-AADD-35E8EB8B59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1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3D6D0-3D44-0D31-9787-13982C430E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803B1-5DBD-B504-F7E4-2B7F99CA7B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67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3697-310D-7D2B-EAE0-F7F800742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EA80A-AB30-93B1-8D17-5351683B7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770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AB4E-AB5B-664E-0BC5-CA04976D7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9F79C-20E6-82EE-4AB0-C7DD35A0E3B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E9CE17-7C42-921F-B685-A3FF8E7F0E3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132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FD055A-F2FF-BA50-B597-5C3D429D0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CA980-074A-ECEF-9784-3CE004EEC71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E08CC-E3D6-061C-CC99-CAEDD1254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57E213-465F-7057-F5DF-A5EC858C5B4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F5ABB3E-5DA3-6D7F-8A4A-31FD493D0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4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B60F5-13AD-9F3A-5E40-53D38C819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18C50-D817-8BBC-E11B-4239DFCB3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6AC69-447A-D37B-7450-997BFB0E74A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98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E0C9-6FAB-83F2-97BB-2FBDBB4A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A4729-E4CF-E05D-7477-79C7FAA2FB4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2AE2E-ED32-2371-C056-424086FB3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0983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7005AF0E4C747904899B51F04BBE1" ma:contentTypeVersion="13" ma:contentTypeDescription="Create a new document." ma:contentTypeScope="" ma:versionID="d08eb3ae49a9ea04141fbdac41aa49fc">
  <xsd:schema xmlns:xsd="http://www.w3.org/2001/XMLSchema" xmlns:xs="http://www.w3.org/2001/XMLSchema" xmlns:p="http://schemas.microsoft.com/office/2006/metadata/properties" xmlns:ns2="1114c6d2-df6d-4d8d-b25e-88c894b8902c" xmlns:ns3="c6dd8276-9bfd-4658-92b7-62a9633c3b7b" targetNamespace="http://schemas.microsoft.com/office/2006/metadata/properties" ma:root="true" ma:fieldsID="7cfd2c751c35c5dd77c7296d85c72d7f" ns2:_="" ns3:_="">
    <xsd:import namespace="1114c6d2-df6d-4d8d-b25e-88c894b8902c"/>
    <xsd:import namespace="c6dd8276-9bfd-4658-92b7-62a9633c3b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14c6d2-df6d-4d8d-b25e-88c894b890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06aaa40-c663-4506-a8f2-94edda6b6d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dd8276-9bfd-4658-92b7-62a9633c3b7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f2ad355-7a20-4ed0-b817-a051bb2cf349}" ma:internalName="TaxCatchAll" ma:showField="CatchAllData" ma:web="c6dd8276-9bfd-4658-92b7-62a9633c3b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114c6d2-df6d-4d8d-b25e-88c894b8902c">
      <Terms xmlns="http://schemas.microsoft.com/office/infopath/2007/PartnerControls"/>
    </lcf76f155ced4ddcb4097134ff3c332f>
    <TaxCatchAll xmlns="c6dd8276-9bfd-4658-92b7-62a9633c3b7b" xsi:nil="true"/>
  </documentManagement>
</p:properties>
</file>

<file path=customXml/itemProps1.xml><?xml version="1.0" encoding="utf-8"?>
<ds:datastoreItem xmlns:ds="http://schemas.openxmlformats.org/officeDocument/2006/customXml" ds:itemID="{F7BCE7D9-EA16-4D70-AB52-FA64C083018C}"/>
</file>

<file path=customXml/itemProps2.xml><?xml version="1.0" encoding="utf-8"?>
<ds:datastoreItem xmlns:ds="http://schemas.openxmlformats.org/officeDocument/2006/customXml" ds:itemID="{612AC3FB-363B-45A5-BBBD-6417181F17BC}"/>
</file>

<file path=customXml/itemProps3.xml><?xml version="1.0" encoding="utf-8"?>
<ds:datastoreItem xmlns:ds="http://schemas.openxmlformats.org/officeDocument/2006/customXml" ds:itemID="{09A792D7-D96A-4E02-BDA6-FF2427BF0F42}"/>
</file>

<file path=docMetadata/LabelInfo.xml><?xml version="1.0" encoding="utf-8"?>
<clbl:labelList xmlns:clbl="http://schemas.microsoft.com/office/2020/mipLabelMetadata">
  <clbl:label id="{d026bb9f-849e-4520-adf3-36adc211bebd}" enabled="1" method="Privileged" siteId="{ac144e41-8001-48f0-9e1c-170716ed06b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Macintosh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Office Theme</vt:lpstr>
      <vt:lpstr>1_Office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Belle Wangsomnuk</dc:creator>
  <cp:lastModifiedBy>Belle Wangsomnuk</cp:lastModifiedBy>
  <cp:revision>1</cp:revision>
  <dcterms:created xsi:type="dcterms:W3CDTF">2025-07-11T06:49:58Z</dcterms:created>
  <dcterms:modified xsi:type="dcterms:W3CDTF">2025-07-11T06:56:29Z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0x0101004F87005AF0E4C747904899B51F04BBE1</vt:lpwstr>
  </property>
</Properties>
</file>