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
  </p:notesMasterIdLst>
  <p:sldIdLst>
    <p:sldId id="258" r:id="rId2"/>
  </p:sldIdLst>
  <p:sldSz cx="30275213" cy="428037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8F3"/>
    <a:srgbClr val="404040"/>
    <a:srgbClr val="CFFF91"/>
    <a:srgbClr val="6E9ECB"/>
    <a:srgbClr val="E31937"/>
    <a:srgbClr val="FB74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462"/>
    <p:restoredTop sz="96247" autoAdjust="0"/>
  </p:normalViewPr>
  <p:slideViewPr>
    <p:cSldViewPr snapToGrid="0">
      <p:cViewPr varScale="1">
        <p:scale>
          <a:sx n="18" d="100"/>
          <a:sy n="18" d="100"/>
        </p:scale>
        <p:origin x="2784" y="9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A1508-8981-234E-A964-24B35FFDAC4D}" type="datetimeFigureOut">
              <a:rPr lang="en-US" smtClean="0"/>
              <a:t>12/16/2025</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7777E-87F8-ED42-ACBE-31EC5E8BF129}" type="slidenum">
              <a:rPr lang="en-US" smtClean="0"/>
              <a:t>‹#›</a:t>
            </a:fld>
            <a:endParaRPr lang="en-US"/>
          </a:p>
        </p:txBody>
      </p:sp>
    </p:spTree>
    <p:extLst>
      <p:ext uri="{BB962C8B-B14F-4D97-AF65-F5344CB8AC3E}">
        <p14:creationId xmlns:p14="http://schemas.microsoft.com/office/powerpoint/2010/main" val="123119359"/>
      </p:ext>
    </p:extLst>
  </p:cSld>
  <p:clrMap bg1="lt1" tx1="dk1" bg2="lt2" tx2="dk2" accent1="accent1" accent2="accent2" accent3="accent3" accent4="accent4" accent5="accent5" accent6="accent6" hlink="hlink" folHlink="folHlink"/>
  <p:notesStyle>
    <a:lvl1pPr marL="0" algn="l" defTabSz="3528487" rtl="0" eaLnBrk="1" latinLnBrk="0" hangingPunct="1">
      <a:defRPr sz="4631" kern="1200">
        <a:solidFill>
          <a:schemeClr val="tx1"/>
        </a:solidFill>
        <a:latin typeface="+mn-lt"/>
        <a:ea typeface="+mn-ea"/>
        <a:cs typeface="+mn-cs"/>
      </a:defRPr>
    </a:lvl1pPr>
    <a:lvl2pPr marL="1764243" algn="l" defTabSz="3528487" rtl="0" eaLnBrk="1" latinLnBrk="0" hangingPunct="1">
      <a:defRPr sz="4631" kern="1200">
        <a:solidFill>
          <a:schemeClr val="tx1"/>
        </a:solidFill>
        <a:latin typeface="+mn-lt"/>
        <a:ea typeface="+mn-ea"/>
        <a:cs typeface="+mn-cs"/>
      </a:defRPr>
    </a:lvl2pPr>
    <a:lvl3pPr marL="3528487" algn="l" defTabSz="3528487" rtl="0" eaLnBrk="1" latinLnBrk="0" hangingPunct="1">
      <a:defRPr sz="4631" kern="1200">
        <a:solidFill>
          <a:schemeClr val="tx1"/>
        </a:solidFill>
        <a:latin typeface="+mn-lt"/>
        <a:ea typeface="+mn-ea"/>
        <a:cs typeface="+mn-cs"/>
      </a:defRPr>
    </a:lvl3pPr>
    <a:lvl4pPr marL="5292730" algn="l" defTabSz="3528487" rtl="0" eaLnBrk="1" latinLnBrk="0" hangingPunct="1">
      <a:defRPr sz="4631" kern="1200">
        <a:solidFill>
          <a:schemeClr val="tx1"/>
        </a:solidFill>
        <a:latin typeface="+mn-lt"/>
        <a:ea typeface="+mn-ea"/>
        <a:cs typeface="+mn-cs"/>
      </a:defRPr>
    </a:lvl4pPr>
    <a:lvl5pPr marL="7056973" algn="l" defTabSz="3528487" rtl="0" eaLnBrk="1" latinLnBrk="0" hangingPunct="1">
      <a:defRPr sz="4631" kern="1200">
        <a:solidFill>
          <a:schemeClr val="tx1"/>
        </a:solidFill>
        <a:latin typeface="+mn-lt"/>
        <a:ea typeface="+mn-ea"/>
        <a:cs typeface="+mn-cs"/>
      </a:defRPr>
    </a:lvl5pPr>
    <a:lvl6pPr marL="8821217" algn="l" defTabSz="3528487" rtl="0" eaLnBrk="1" latinLnBrk="0" hangingPunct="1">
      <a:defRPr sz="4631" kern="1200">
        <a:solidFill>
          <a:schemeClr val="tx1"/>
        </a:solidFill>
        <a:latin typeface="+mn-lt"/>
        <a:ea typeface="+mn-ea"/>
        <a:cs typeface="+mn-cs"/>
      </a:defRPr>
    </a:lvl6pPr>
    <a:lvl7pPr marL="10585460" algn="l" defTabSz="3528487" rtl="0" eaLnBrk="1" latinLnBrk="0" hangingPunct="1">
      <a:defRPr sz="4631" kern="1200">
        <a:solidFill>
          <a:schemeClr val="tx1"/>
        </a:solidFill>
        <a:latin typeface="+mn-lt"/>
        <a:ea typeface="+mn-ea"/>
        <a:cs typeface="+mn-cs"/>
      </a:defRPr>
    </a:lvl7pPr>
    <a:lvl8pPr marL="12349704" algn="l" defTabSz="3528487" rtl="0" eaLnBrk="1" latinLnBrk="0" hangingPunct="1">
      <a:defRPr sz="4631" kern="1200">
        <a:solidFill>
          <a:schemeClr val="tx1"/>
        </a:solidFill>
        <a:latin typeface="+mn-lt"/>
        <a:ea typeface="+mn-ea"/>
        <a:cs typeface="+mn-cs"/>
      </a:defRPr>
    </a:lvl8pPr>
    <a:lvl9pPr marL="14113947" algn="l" defTabSz="3528487" rtl="0" eaLnBrk="1" latinLnBrk="0" hangingPunct="1">
      <a:defRPr sz="463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48FCA-BC8B-EC0F-04FD-456FB58077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484A4B-28C6-27AD-69EA-6BF53EB841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819CD6-9B2F-254B-1FB4-AFF0686B6F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C26060-8DC7-1C2F-C557-06260B7BE417}"/>
              </a:ext>
            </a:extLst>
          </p:cNvPr>
          <p:cNvSpPr>
            <a:spLocks noGrp="1"/>
          </p:cNvSpPr>
          <p:nvPr>
            <p:ph type="sldNum" sz="quarter" idx="5"/>
          </p:nvPr>
        </p:nvSpPr>
        <p:spPr/>
        <p:txBody>
          <a:bodyPr/>
          <a:lstStyle/>
          <a:p>
            <a:fld id="{6567777E-87F8-ED42-ACBE-31EC5E8BF129}" type="slidenum">
              <a:rPr lang="en-US" smtClean="0"/>
              <a:t>1</a:t>
            </a:fld>
            <a:endParaRPr lang="en-US"/>
          </a:p>
        </p:txBody>
      </p:sp>
    </p:spTree>
    <p:extLst>
      <p:ext uri="{BB962C8B-B14F-4D97-AF65-F5344CB8AC3E}">
        <p14:creationId xmlns:p14="http://schemas.microsoft.com/office/powerpoint/2010/main" val="2440430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7005156"/>
            <a:ext cx="25733931" cy="14902051"/>
          </a:xfrm>
        </p:spPr>
        <p:txBody>
          <a:bodyPr anchor="b"/>
          <a:lstStyle>
            <a:lvl1pPr algn="ctr">
              <a:defRPr sz="19865"/>
            </a:lvl1pPr>
          </a:lstStyle>
          <a:p>
            <a:r>
              <a:rPr lang="en-GB"/>
              <a:t>Click to edit Master title style</a:t>
            </a:r>
            <a:endParaRPr lang="en-US" dirty="0"/>
          </a:p>
        </p:txBody>
      </p:sp>
      <p:sp>
        <p:nvSpPr>
          <p:cNvPr id="3" name="Subtitle 2"/>
          <p:cNvSpPr>
            <a:spLocks noGrp="1"/>
          </p:cNvSpPr>
          <p:nvPr>
            <p:ph type="subTitle" idx="1"/>
          </p:nvPr>
        </p:nvSpPr>
        <p:spPr>
          <a:xfrm>
            <a:off x="3784402" y="22481887"/>
            <a:ext cx="22706410" cy="10334331"/>
          </a:xfrm>
        </p:spPr>
        <p:txBody>
          <a:bodyPr/>
          <a:lstStyle>
            <a:lvl1pPr marL="0" indent="0" algn="ctr">
              <a:buNone/>
              <a:defRPr sz="7946"/>
            </a:lvl1pPr>
            <a:lvl2pPr marL="1513743" indent="0" algn="ctr">
              <a:buNone/>
              <a:defRPr sz="6622"/>
            </a:lvl2pPr>
            <a:lvl3pPr marL="3027487" indent="0" algn="ctr">
              <a:buNone/>
              <a:defRPr sz="5960"/>
            </a:lvl3pPr>
            <a:lvl4pPr marL="4541230" indent="0" algn="ctr">
              <a:buNone/>
              <a:defRPr sz="5297"/>
            </a:lvl4pPr>
            <a:lvl5pPr marL="6054974" indent="0" algn="ctr">
              <a:buNone/>
              <a:defRPr sz="5297"/>
            </a:lvl5pPr>
            <a:lvl6pPr marL="7568717" indent="0" algn="ctr">
              <a:buNone/>
              <a:defRPr sz="5297"/>
            </a:lvl6pPr>
            <a:lvl7pPr marL="9082461" indent="0" algn="ctr">
              <a:buNone/>
              <a:defRPr sz="5297"/>
            </a:lvl7pPr>
            <a:lvl8pPr marL="10596204" indent="0" algn="ctr">
              <a:buNone/>
              <a:defRPr sz="5297"/>
            </a:lvl8pPr>
            <a:lvl9pPr marL="12109948" indent="0" algn="ctr">
              <a:buNone/>
              <a:defRPr sz="5297"/>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3B794CD6-D12F-A447-9954-B06A6D410A50}" type="datetimeFigureOut">
              <a:rPr lang="en-US" smtClean="0"/>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D3B84-B0C4-DF4A-8781-DAE933CA9A3A}" type="slidenum">
              <a:rPr lang="en-US" smtClean="0"/>
              <a:t>‹#›</a:t>
            </a:fld>
            <a:endParaRPr lang="en-US"/>
          </a:p>
        </p:txBody>
      </p:sp>
    </p:spTree>
    <p:extLst>
      <p:ext uri="{BB962C8B-B14F-4D97-AF65-F5344CB8AC3E}">
        <p14:creationId xmlns:p14="http://schemas.microsoft.com/office/powerpoint/2010/main" val="60965625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2278913"/>
            <a:ext cx="26112371" cy="827341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2081421" y="11394520"/>
            <a:ext cx="26112371" cy="2715859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2081421" y="39672756"/>
            <a:ext cx="6811923" cy="2278904"/>
          </a:xfrm>
          <a:prstGeom prst="rect">
            <a:avLst/>
          </a:prstGeom>
        </p:spPr>
        <p:txBody>
          <a:bodyPr vert="horz" lIns="91440" tIns="45720" rIns="91440" bIns="45720" rtlCol="0" anchor="ctr"/>
          <a:lstStyle>
            <a:lvl1pPr algn="l">
              <a:defRPr sz="3973">
                <a:solidFill>
                  <a:schemeClr val="tx1">
                    <a:tint val="75000"/>
                  </a:schemeClr>
                </a:solidFill>
              </a:defRPr>
            </a:lvl1pPr>
          </a:lstStyle>
          <a:p>
            <a:fld id="{3B794CD6-D12F-A447-9954-B06A6D410A50}" type="datetimeFigureOut">
              <a:rPr lang="en-US" smtClean="0"/>
              <a:t>12/16/2025</a:t>
            </a:fld>
            <a:endParaRPr lang="en-US"/>
          </a:p>
        </p:txBody>
      </p:sp>
      <p:sp>
        <p:nvSpPr>
          <p:cNvPr id="5" name="Footer Placeholder 4"/>
          <p:cNvSpPr>
            <a:spLocks noGrp="1"/>
          </p:cNvSpPr>
          <p:nvPr>
            <p:ph type="ftr" sz="quarter" idx="3"/>
          </p:nvPr>
        </p:nvSpPr>
        <p:spPr>
          <a:xfrm>
            <a:off x="10028665" y="39672756"/>
            <a:ext cx="10217884" cy="2278904"/>
          </a:xfrm>
          <a:prstGeom prst="rect">
            <a:avLst/>
          </a:prstGeom>
        </p:spPr>
        <p:txBody>
          <a:bodyPr vert="horz" lIns="91440" tIns="45720" rIns="91440" bIns="45720" rtlCol="0" anchor="ctr"/>
          <a:lstStyle>
            <a:lvl1pPr algn="ctr">
              <a:defRPr sz="397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1381869" y="39672756"/>
            <a:ext cx="6811923" cy="2278904"/>
          </a:xfrm>
          <a:prstGeom prst="rect">
            <a:avLst/>
          </a:prstGeom>
        </p:spPr>
        <p:txBody>
          <a:bodyPr vert="horz" lIns="91440" tIns="45720" rIns="91440" bIns="45720" rtlCol="0" anchor="ctr"/>
          <a:lstStyle>
            <a:lvl1pPr algn="r">
              <a:defRPr sz="3973">
                <a:solidFill>
                  <a:schemeClr val="tx1">
                    <a:tint val="75000"/>
                  </a:schemeClr>
                </a:solidFill>
              </a:defRPr>
            </a:lvl1pPr>
          </a:lstStyle>
          <a:p>
            <a:fld id="{B7ED3B84-B0C4-DF4A-8781-DAE933CA9A3A}" type="slidenum">
              <a:rPr lang="en-US" smtClean="0"/>
              <a:t>‹#›</a:t>
            </a:fld>
            <a:endParaRPr lang="en-US"/>
          </a:p>
        </p:txBody>
      </p:sp>
    </p:spTree>
    <p:extLst>
      <p:ext uri="{BB962C8B-B14F-4D97-AF65-F5344CB8AC3E}">
        <p14:creationId xmlns:p14="http://schemas.microsoft.com/office/powerpoint/2010/main" val="3245247008"/>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3027487" rtl="0" eaLnBrk="1" latinLnBrk="0" hangingPunct="1">
        <a:lnSpc>
          <a:spcPct val="90000"/>
        </a:lnSpc>
        <a:spcBef>
          <a:spcPct val="0"/>
        </a:spcBef>
        <a:buNone/>
        <a:defRPr sz="14568" kern="1200">
          <a:solidFill>
            <a:schemeClr val="tx1"/>
          </a:solidFill>
          <a:latin typeface="+mj-lt"/>
          <a:ea typeface="+mj-ea"/>
          <a:cs typeface="+mj-cs"/>
        </a:defRPr>
      </a:lvl1pPr>
    </p:titleStyle>
    <p:bodyStyle>
      <a:lvl1pPr marL="756872" indent="-756872" algn="l" defTabSz="3027487" rtl="0" eaLnBrk="1" latinLnBrk="0" hangingPunct="1">
        <a:lnSpc>
          <a:spcPct val="90000"/>
        </a:lnSpc>
        <a:spcBef>
          <a:spcPts val="3311"/>
        </a:spcBef>
        <a:buFont typeface="Arial" panose="020B0604020202020204" pitchFamily="34" charset="0"/>
        <a:buChar char="•"/>
        <a:defRPr sz="9271"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p:bodyStyle>
    <p:otherStyle>
      <a:defPPr>
        <a:defRPr lang="en-US"/>
      </a:defPPr>
      <a:lvl1pPr marL="0" algn="l" defTabSz="3027487" rtl="0" eaLnBrk="1" latinLnBrk="0" hangingPunct="1">
        <a:defRPr sz="5960" kern="1200">
          <a:solidFill>
            <a:schemeClr val="tx1"/>
          </a:solidFill>
          <a:latin typeface="+mn-lt"/>
          <a:ea typeface="+mn-ea"/>
          <a:cs typeface="+mn-cs"/>
        </a:defRPr>
      </a:lvl1pPr>
      <a:lvl2pPr marL="1513743" algn="l" defTabSz="3027487" rtl="0" eaLnBrk="1" latinLnBrk="0" hangingPunct="1">
        <a:defRPr sz="5960" kern="1200">
          <a:solidFill>
            <a:schemeClr val="tx1"/>
          </a:solidFill>
          <a:latin typeface="+mn-lt"/>
          <a:ea typeface="+mn-ea"/>
          <a:cs typeface="+mn-cs"/>
        </a:defRPr>
      </a:lvl2pPr>
      <a:lvl3pPr marL="3027487" algn="l" defTabSz="3027487" rtl="0" eaLnBrk="1" latinLnBrk="0" hangingPunct="1">
        <a:defRPr sz="5960" kern="1200">
          <a:solidFill>
            <a:schemeClr val="tx1"/>
          </a:solidFill>
          <a:latin typeface="+mn-lt"/>
          <a:ea typeface="+mn-ea"/>
          <a:cs typeface="+mn-cs"/>
        </a:defRPr>
      </a:lvl3pPr>
      <a:lvl4pPr marL="4541230" algn="l" defTabSz="3027487" rtl="0" eaLnBrk="1" latinLnBrk="0" hangingPunct="1">
        <a:defRPr sz="5960" kern="1200">
          <a:solidFill>
            <a:schemeClr val="tx1"/>
          </a:solidFill>
          <a:latin typeface="+mn-lt"/>
          <a:ea typeface="+mn-ea"/>
          <a:cs typeface="+mn-cs"/>
        </a:defRPr>
      </a:lvl4pPr>
      <a:lvl5pPr marL="6054974" algn="l" defTabSz="3027487" rtl="0" eaLnBrk="1" latinLnBrk="0" hangingPunct="1">
        <a:defRPr sz="5960" kern="1200">
          <a:solidFill>
            <a:schemeClr val="tx1"/>
          </a:solidFill>
          <a:latin typeface="+mn-lt"/>
          <a:ea typeface="+mn-ea"/>
          <a:cs typeface="+mn-cs"/>
        </a:defRPr>
      </a:lvl5pPr>
      <a:lvl6pPr marL="7568717" algn="l" defTabSz="3027487" rtl="0" eaLnBrk="1" latinLnBrk="0" hangingPunct="1">
        <a:defRPr sz="5960" kern="1200">
          <a:solidFill>
            <a:schemeClr val="tx1"/>
          </a:solidFill>
          <a:latin typeface="+mn-lt"/>
          <a:ea typeface="+mn-ea"/>
          <a:cs typeface="+mn-cs"/>
        </a:defRPr>
      </a:lvl6pPr>
      <a:lvl7pPr marL="9082461" algn="l" defTabSz="3027487" rtl="0" eaLnBrk="1" latinLnBrk="0" hangingPunct="1">
        <a:defRPr sz="5960" kern="1200">
          <a:solidFill>
            <a:schemeClr val="tx1"/>
          </a:solidFill>
          <a:latin typeface="+mn-lt"/>
          <a:ea typeface="+mn-ea"/>
          <a:cs typeface="+mn-cs"/>
        </a:defRPr>
      </a:lvl7pPr>
      <a:lvl8pPr marL="10596204" algn="l" defTabSz="3027487" rtl="0" eaLnBrk="1" latinLnBrk="0" hangingPunct="1">
        <a:defRPr sz="5960" kern="1200">
          <a:solidFill>
            <a:schemeClr val="tx1"/>
          </a:solidFill>
          <a:latin typeface="+mn-lt"/>
          <a:ea typeface="+mn-ea"/>
          <a:cs typeface="+mn-cs"/>
        </a:defRPr>
      </a:lvl8pPr>
      <a:lvl9pPr marL="12109948" algn="l" defTabSz="3027487" rtl="0" eaLnBrk="1" latinLnBrk="0" hangingPunct="1">
        <a:defRPr sz="5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775F463-10EA-8D84-47BD-3A82E0B0D9B7}"/>
            </a:ext>
          </a:extLst>
        </p:cNvPr>
        <p:cNvGrpSpPr/>
        <p:nvPr/>
      </p:nvGrpSpPr>
      <p:grpSpPr>
        <a:xfrm>
          <a:off x="0" y="0"/>
          <a:ext cx="0" cy="0"/>
          <a:chOff x="0" y="0"/>
          <a:chExt cx="0" cy="0"/>
        </a:xfrm>
      </p:grpSpPr>
      <p:sp>
        <p:nvSpPr>
          <p:cNvPr id="26" name="Title 1">
            <a:extLst>
              <a:ext uri="{FF2B5EF4-FFF2-40B4-BE49-F238E27FC236}">
                <a16:creationId xmlns:a16="http://schemas.microsoft.com/office/drawing/2014/main" id="{0B788CDD-76AF-5FF5-1C45-C6D6933877AA}"/>
              </a:ext>
            </a:extLst>
          </p:cNvPr>
          <p:cNvSpPr txBox="1">
            <a:spLocks/>
          </p:cNvSpPr>
          <p:nvPr/>
        </p:nvSpPr>
        <p:spPr>
          <a:xfrm>
            <a:off x="1619087" y="6301845"/>
            <a:ext cx="27045206" cy="869134"/>
          </a:xfrm>
          <a:prstGeom prst="rect">
            <a:avLst/>
          </a:prstGeom>
          <a:noFill/>
        </p:spPr>
        <p:txBody>
          <a:bodyPr vert="horz" lIns="94707" tIns="47353" rIns="94707" bIns="47353" rtlCol="0" anchor="ctr">
            <a:noAutofit/>
          </a:bodyPr>
          <a:lstStyle>
            <a:lvl1pPr algn="ctr" defTabSz="3027487" rtl="0" eaLnBrk="1" latinLnBrk="0" hangingPunct="1">
              <a:lnSpc>
                <a:spcPct val="90000"/>
              </a:lnSpc>
              <a:spcBef>
                <a:spcPct val="0"/>
              </a:spcBef>
              <a:buNone/>
              <a:defRPr sz="19865" kern="1200">
                <a:solidFill>
                  <a:schemeClr val="tx1"/>
                </a:solidFill>
                <a:latin typeface="+mj-lt"/>
                <a:ea typeface="+mj-ea"/>
                <a:cs typeface="+mj-cs"/>
              </a:defRPr>
            </a:lvl1pPr>
          </a:lstStyle>
          <a:p>
            <a:pPr algn="l"/>
            <a:r>
              <a:rPr lang="en-US" sz="6214" b="1" dirty="0">
                <a:latin typeface="Arial" panose="020B0604020202020204" pitchFamily="34" charset="0"/>
                <a:cs typeface="Arial" panose="020B0604020202020204" pitchFamily="34" charset="0"/>
              </a:rPr>
              <a:t>Heading</a:t>
            </a:r>
          </a:p>
        </p:txBody>
      </p:sp>
      <p:sp>
        <p:nvSpPr>
          <p:cNvPr id="27" name="Title 1">
            <a:extLst>
              <a:ext uri="{FF2B5EF4-FFF2-40B4-BE49-F238E27FC236}">
                <a16:creationId xmlns:a16="http://schemas.microsoft.com/office/drawing/2014/main" id="{E0F567EF-CC46-33AC-24C3-1037C2B903ED}"/>
              </a:ext>
            </a:extLst>
          </p:cNvPr>
          <p:cNvSpPr txBox="1">
            <a:spLocks/>
          </p:cNvSpPr>
          <p:nvPr/>
        </p:nvSpPr>
        <p:spPr>
          <a:xfrm>
            <a:off x="1810983" y="4519842"/>
            <a:ext cx="26653247" cy="891356"/>
          </a:xfrm>
          <a:prstGeom prst="rect">
            <a:avLst/>
          </a:prstGeom>
          <a:noFill/>
        </p:spPr>
        <p:txBody>
          <a:bodyPr vert="horz" lIns="94707" tIns="47353" rIns="94707" bIns="47353" rtlCol="0" anchor="b">
            <a:noAutofit/>
          </a:bodyPr>
          <a:lstStyle>
            <a:lvl1pPr algn="ctr" defTabSz="3027487" rtl="0" eaLnBrk="1" latinLnBrk="0" hangingPunct="1">
              <a:lnSpc>
                <a:spcPct val="90000"/>
              </a:lnSpc>
              <a:spcBef>
                <a:spcPct val="0"/>
              </a:spcBef>
              <a:buNone/>
              <a:defRPr sz="19865" kern="1200">
                <a:solidFill>
                  <a:srgbClr val="0B6C76"/>
                </a:solidFill>
                <a:latin typeface="Arial" panose="020B0604020202020204" pitchFamily="34" charset="0"/>
                <a:ea typeface="+mj-ea"/>
                <a:cs typeface="Arial" panose="020B0604020202020204" pitchFamily="34" charset="0"/>
              </a:defRPr>
            </a:lvl1pPr>
          </a:lstStyle>
          <a:p>
            <a:pPr algn="r"/>
            <a:r>
              <a:rPr lang="en-US" sz="5593" dirty="0">
                <a:solidFill>
                  <a:srgbClr val="4048F3"/>
                </a:solidFill>
              </a:rPr>
              <a:t>Author Name Goes Here</a:t>
            </a:r>
          </a:p>
        </p:txBody>
      </p:sp>
      <p:sp>
        <p:nvSpPr>
          <p:cNvPr id="28" name="Title 1">
            <a:extLst>
              <a:ext uri="{FF2B5EF4-FFF2-40B4-BE49-F238E27FC236}">
                <a16:creationId xmlns:a16="http://schemas.microsoft.com/office/drawing/2014/main" id="{D4ECA23F-14AC-4CFB-9B02-90121EC6BBF9}"/>
              </a:ext>
            </a:extLst>
          </p:cNvPr>
          <p:cNvSpPr txBox="1">
            <a:spLocks/>
          </p:cNvSpPr>
          <p:nvPr/>
        </p:nvSpPr>
        <p:spPr>
          <a:xfrm>
            <a:off x="1810983" y="1961496"/>
            <a:ext cx="26653247" cy="2061259"/>
          </a:xfrm>
          <a:prstGeom prst="rect">
            <a:avLst/>
          </a:prstGeom>
          <a:noFill/>
          <a:ln>
            <a:noFill/>
          </a:ln>
        </p:spPr>
        <p:txBody>
          <a:bodyPr vert="horz" lIns="94707" tIns="47353" rIns="94707" bIns="47353" rtlCol="0" anchor="ctr">
            <a:noAutofit/>
          </a:bodyPr>
          <a:lstStyle>
            <a:lvl1pPr algn="ctr" defTabSz="3027487" rtl="0" eaLnBrk="1" latinLnBrk="0" hangingPunct="1">
              <a:lnSpc>
                <a:spcPct val="90000"/>
              </a:lnSpc>
              <a:spcBef>
                <a:spcPct val="0"/>
              </a:spcBef>
              <a:buNone/>
              <a:defRPr sz="19865" kern="1200">
                <a:solidFill>
                  <a:srgbClr val="0B6C76"/>
                </a:solidFill>
                <a:latin typeface="Arial" panose="020B0604020202020204" pitchFamily="34" charset="0"/>
                <a:ea typeface="+mj-ea"/>
                <a:cs typeface="Arial" panose="020B0604020202020204" pitchFamily="34" charset="0"/>
              </a:defRPr>
            </a:lvl1pPr>
          </a:lstStyle>
          <a:p>
            <a:pPr algn="r"/>
            <a:r>
              <a:rPr lang="en-US" sz="15432" b="1" dirty="0">
                <a:solidFill>
                  <a:srgbClr val="4048F3"/>
                </a:solidFill>
              </a:rPr>
              <a:t>Title Goes Here</a:t>
            </a:r>
          </a:p>
        </p:txBody>
      </p:sp>
      <p:cxnSp>
        <p:nvCxnSpPr>
          <p:cNvPr id="29" name="Straight Connector 28">
            <a:extLst>
              <a:ext uri="{FF2B5EF4-FFF2-40B4-BE49-F238E27FC236}">
                <a16:creationId xmlns:a16="http://schemas.microsoft.com/office/drawing/2014/main" id="{0DB83876-3AEC-6798-BD41-B9C278F96ABC}"/>
              </a:ext>
            </a:extLst>
          </p:cNvPr>
          <p:cNvCxnSpPr/>
          <p:nvPr/>
        </p:nvCxnSpPr>
        <p:spPr>
          <a:xfrm>
            <a:off x="1810983" y="7729619"/>
            <a:ext cx="26653247" cy="0"/>
          </a:xfrm>
          <a:prstGeom prst="line">
            <a:avLst/>
          </a:prstGeom>
          <a:ln>
            <a:solidFill>
              <a:srgbClr val="4048F3"/>
            </a:solidFill>
          </a:ln>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a16="http://schemas.microsoft.com/office/drawing/2014/main" id="{D89ED33C-3089-87A1-3D29-B599D6A218FA}"/>
              </a:ext>
            </a:extLst>
          </p:cNvPr>
          <p:cNvSpPr txBox="1"/>
          <p:nvPr/>
        </p:nvSpPr>
        <p:spPr>
          <a:xfrm>
            <a:off x="1810983" y="8591942"/>
            <a:ext cx="26653247" cy="3598742"/>
          </a:xfrm>
          <a:prstGeom prst="rect">
            <a:avLst/>
          </a:prstGeom>
          <a:noFill/>
        </p:spPr>
        <p:txBody>
          <a:bodyPr wrap="square" rtlCol="0">
            <a:spAutoFit/>
          </a:bodyPr>
          <a:lstStyle/>
          <a:p>
            <a:pPr marL="591903" indent="-591903">
              <a:buFont typeface="Arial" panose="020B0604020202020204" pitchFamily="34" charset="0"/>
              <a:buChar char="•"/>
            </a:pPr>
            <a:r>
              <a:rPr lang="en-US" sz="4557" dirty="0">
                <a:latin typeface="Arial" panose="020B0604020202020204" pitchFamily="34" charset="0"/>
                <a:cs typeface="Arial" panose="020B0604020202020204" pitchFamily="34" charset="0"/>
              </a:rPr>
              <a:t>Posters should be typed in clear bold print that can be easily read from distances over one </a:t>
            </a:r>
            <a:r>
              <a:rPr lang="en-US" sz="4557" dirty="0" err="1">
                <a:latin typeface="Arial" panose="020B0604020202020204" pitchFamily="34" charset="0"/>
                <a:cs typeface="Arial" panose="020B0604020202020204" pitchFamily="34" charset="0"/>
              </a:rPr>
              <a:t>metre</a:t>
            </a:r>
            <a:r>
              <a:rPr lang="en-US" sz="4557" dirty="0">
                <a:latin typeface="Arial" panose="020B0604020202020204" pitchFamily="34" charset="0"/>
                <a:cs typeface="Arial" panose="020B0604020202020204" pitchFamily="34" charset="0"/>
              </a:rPr>
              <a:t> with the title displayed in block capitals of minimum size 25mm (1″) at the top of the poster. The title should also display the names of the author(s) and the institution(s) of origin.</a:t>
            </a:r>
          </a:p>
          <a:p>
            <a:pPr marL="591903" indent="-591903">
              <a:buFont typeface="Arial" panose="020B0604020202020204" pitchFamily="34" charset="0"/>
              <a:buChar char="•"/>
            </a:pPr>
            <a:r>
              <a:rPr lang="en-US" sz="4557" dirty="0">
                <a:latin typeface="Arial" panose="020B0604020202020204" pitchFamily="34" charset="0"/>
                <a:cs typeface="Arial" panose="020B0604020202020204" pitchFamily="34" charset="0"/>
              </a:rPr>
              <a:t>Remaining contents may be displayed in columns (usually 3 columns).</a:t>
            </a:r>
          </a:p>
          <a:p>
            <a:pPr marL="591903" indent="-591903">
              <a:buFont typeface="Arial" panose="020B0604020202020204" pitchFamily="34" charset="0"/>
              <a:buChar char="•"/>
            </a:pPr>
            <a:r>
              <a:rPr lang="en-US" sz="4557" dirty="0">
                <a:latin typeface="Arial" panose="020B0604020202020204" pitchFamily="34" charset="0"/>
                <a:cs typeface="Arial" panose="020B0604020202020204" pitchFamily="34" charset="0"/>
              </a:rPr>
              <a:t>Contents should contain the study background, objective(s), methods, results and conclusion(s).</a:t>
            </a:r>
            <a:endParaRPr lang="en-US" sz="4143" dirty="0">
              <a:latin typeface="Arial" panose="020B0604020202020204" pitchFamily="34" charset="0"/>
              <a:cs typeface="Arial" panose="020B0604020202020204" pitchFamily="34" charset="0"/>
            </a:endParaRPr>
          </a:p>
        </p:txBody>
      </p:sp>
      <p:sp>
        <p:nvSpPr>
          <p:cNvPr id="31" name="Title 1">
            <a:extLst>
              <a:ext uri="{FF2B5EF4-FFF2-40B4-BE49-F238E27FC236}">
                <a16:creationId xmlns:a16="http://schemas.microsoft.com/office/drawing/2014/main" id="{7E1F85A7-6AE3-9031-51BE-0CDB548D42FB}"/>
              </a:ext>
            </a:extLst>
          </p:cNvPr>
          <p:cNvSpPr txBox="1">
            <a:spLocks/>
          </p:cNvSpPr>
          <p:nvPr/>
        </p:nvSpPr>
        <p:spPr>
          <a:xfrm>
            <a:off x="1810981" y="13157607"/>
            <a:ext cx="26653247" cy="1715860"/>
          </a:xfrm>
          <a:prstGeom prst="rect">
            <a:avLst/>
          </a:prstGeom>
          <a:noFill/>
        </p:spPr>
        <p:txBody>
          <a:bodyPr vert="horz" lIns="94707" tIns="47353" rIns="94707" bIns="47353" rtlCol="0" anchor="ctr">
            <a:noAutofit/>
          </a:bodyPr>
          <a:lstStyle>
            <a:lvl1pPr algn="ctr" defTabSz="3027487" rtl="0" eaLnBrk="1" latinLnBrk="0" hangingPunct="1">
              <a:lnSpc>
                <a:spcPct val="90000"/>
              </a:lnSpc>
              <a:spcBef>
                <a:spcPct val="0"/>
              </a:spcBef>
              <a:buNone/>
              <a:defRPr sz="19865" kern="1200">
                <a:solidFill>
                  <a:srgbClr val="0B6C76"/>
                </a:solidFill>
                <a:latin typeface="Arial" panose="020B0604020202020204" pitchFamily="34" charset="0"/>
                <a:ea typeface="+mj-ea"/>
                <a:cs typeface="Arial" panose="020B0604020202020204" pitchFamily="34" charset="0"/>
              </a:defRPr>
            </a:lvl1pPr>
          </a:lstStyle>
          <a:p>
            <a:pPr algn="l"/>
            <a:r>
              <a:rPr lang="en-US" sz="6214" b="1" dirty="0">
                <a:solidFill>
                  <a:schemeClr val="tx1"/>
                </a:solidFill>
              </a:rPr>
              <a:t>Heading</a:t>
            </a:r>
          </a:p>
        </p:txBody>
      </p:sp>
      <p:cxnSp>
        <p:nvCxnSpPr>
          <p:cNvPr id="32" name="Straight Connector 31">
            <a:extLst>
              <a:ext uri="{FF2B5EF4-FFF2-40B4-BE49-F238E27FC236}">
                <a16:creationId xmlns:a16="http://schemas.microsoft.com/office/drawing/2014/main" id="{63135E22-E9EB-33E9-98A2-7BBEE268828A}"/>
              </a:ext>
            </a:extLst>
          </p:cNvPr>
          <p:cNvCxnSpPr/>
          <p:nvPr/>
        </p:nvCxnSpPr>
        <p:spPr>
          <a:xfrm>
            <a:off x="1810981" y="14795474"/>
            <a:ext cx="26653247" cy="0"/>
          </a:xfrm>
          <a:prstGeom prst="line">
            <a:avLst/>
          </a:prstGeom>
          <a:ln>
            <a:solidFill>
              <a:srgbClr val="4048F3"/>
            </a:solidFill>
          </a:ln>
        </p:spPr>
        <p:style>
          <a:lnRef idx="1">
            <a:schemeClr val="accent2"/>
          </a:lnRef>
          <a:fillRef idx="0">
            <a:schemeClr val="accent2"/>
          </a:fillRef>
          <a:effectRef idx="0">
            <a:schemeClr val="accent2"/>
          </a:effectRef>
          <a:fontRef idx="minor">
            <a:schemeClr val="tx1"/>
          </a:fontRef>
        </p:style>
      </p:cxnSp>
      <p:sp>
        <p:nvSpPr>
          <p:cNvPr id="33" name="Title 1">
            <a:extLst>
              <a:ext uri="{FF2B5EF4-FFF2-40B4-BE49-F238E27FC236}">
                <a16:creationId xmlns:a16="http://schemas.microsoft.com/office/drawing/2014/main" id="{19BBFA17-20E7-0081-5ACD-3390F31E4756}"/>
              </a:ext>
            </a:extLst>
          </p:cNvPr>
          <p:cNvSpPr txBox="1">
            <a:spLocks/>
          </p:cNvSpPr>
          <p:nvPr/>
        </p:nvSpPr>
        <p:spPr>
          <a:xfrm>
            <a:off x="1810981" y="27925268"/>
            <a:ext cx="8790196" cy="1715860"/>
          </a:xfrm>
          <a:prstGeom prst="rect">
            <a:avLst/>
          </a:prstGeom>
          <a:noFill/>
        </p:spPr>
        <p:txBody>
          <a:bodyPr vert="horz" lIns="94707" tIns="47353" rIns="94707" bIns="47353" rtlCol="0" anchor="ctr">
            <a:noAutofit/>
          </a:bodyPr>
          <a:lstStyle>
            <a:lvl1pPr algn="ctr" defTabSz="3027487" rtl="0" eaLnBrk="1" latinLnBrk="0" hangingPunct="1">
              <a:lnSpc>
                <a:spcPct val="90000"/>
              </a:lnSpc>
              <a:spcBef>
                <a:spcPct val="0"/>
              </a:spcBef>
              <a:buNone/>
              <a:defRPr sz="19865" kern="1200">
                <a:solidFill>
                  <a:srgbClr val="0B6C76"/>
                </a:solidFill>
                <a:latin typeface="Arial" panose="020B0604020202020204" pitchFamily="34" charset="0"/>
                <a:ea typeface="+mj-ea"/>
                <a:cs typeface="Arial" panose="020B0604020202020204" pitchFamily="34" charset="0"/>
              </a:defRPr>
            </a:lvl1pPr>
          </a:lstStyle>
          <a:p>
            <a:pPr algn="l"/>
            <a:r>
              <a:rPr lang="en-US" sz="6214" b="1" dirty="0">
                <a:solidFill>
                  <a:schemeClr val="tx1"/>
                </a:solidFill>
              </a:rPr>
              <a:t>Heading</a:t>
            </a:r>
          </a:p>
        </p:txBody>
      </p:sp>
      <p:cxnSp>
        <p:nvCxnSpPr>
          <p:cNvPr id="34" name="Straight Connector 33">
            <a:extLst>
              <a:ext uri="{FF2B5EF4-FFF2-40B4-BE49-F238E27FC236}">
                <a16:creationId xmlns:a16="http://schemas.microsoft.com/office/drawing/2014/main" id="{1E29A5BC-CDF1-11BC-94F7-3B2FDD164738}"/>
              </a:ext>
            </a:extLst>
          </p:cNvPr>
          <p:cNvCxnSpPr>
            <a:cxnSpLocks/>
          </p:cNvCxnSpPr>
          <p:nvPr/>
        </p:nvCxnSpPr>
        <p:spPr>
          <a:xfrm flipV="1">
            <a:off x="1810981" y="29563133"/>
            <a:ext cx="8010260" cy="2"/>
          </a:xfrm>
          <a:prstGeom prst="line">
            <a:avLst/>
          </a:prstGeom>
          <a:ln>
            <a:solidFill>
              <a:srgbClr val="4048F3"/>
            </a:solidFill>
          </a:ln>
        </p:spPr>
        <p:style>
          <a:lnRef idx="1">
            <a:schemeClr val="accent2"/>
          </a:lnRef>
          <a:fillRef idx="0">
            <a:schemeClr val="accent2"/>
          </a:fillRef>
          <a:effectRef idx="0">
            <a:schemeClr val="accent2"/>
          </a:effectRef>
          <a:fontRef idx="minor">
            <a:schemeClr val="tx1"/>
          </a:fontRef>
        </p:style>
      </p:cxnSp>
      <p:sp>
        <p:nvSpPr>
          <p:cNvPr id="35" name="Title 1">
            <a:extLst>
              <a:ext uri="{FF2B5EF4-FFF2-40B4-BE49-F238E27FC236}">
                <a16:creationId xmlns:a16="http://schemas.microsoft.com/office/drawing/2014/main" id="{00859C36-406D-D375-70F6-0871E6A0FF8B}"/>
              </a:ext>
            </a:extLst>
          </p:cNvPr>
          <p:cNvSpPr txBox="1">
            <a:spLocks/>
          </p:cNvSpPr>
          <p:nvPr/>
        </p:nvSpPr>
        <p:spPr>
          <a:xfrm>
            <a:off x="11239784" y="27925267"/>
            <a:ext cx="8790196" cy="1715860"/>
          </a:xfrm>
          <a:prstGeom prst="rect">
            <a:avLst/>
          </a:prstGeom>
          <a:noFill/>
        </p:spPr>
        <p:txBody>
          <a:bodyPr vert="horz" lIns="94707" tIns="47353" rIns="94707" bIns="47353" rtlCol="0" anchor="ctr">
            <a:noAutofit/>
          </a:bodyPr>
          <a:lstStyle>
            <a:lvl1pPr algn="ctr" defTabSz="3027487" rtl="0" eaLnBrk="1" latinLnBrk="0" hangingPunct="1">
              <a:lnSpc>
                <a:spcPct val="90000"/>
              </a:lnSpc>
              <a:spcBef>
                <a:spcPct val="0"/>
              </a:spcBef>
              <a:buNone/>
              <a:defRPr sz="19865" kern="1200">
                <a:solidFill>
                  <a:srgbClr val="0B6C76"/>
                </a:solidFill>
                <a:latin typeface="Arial" panose="020B0604020202020204" pitchFamily="34" charset="0"/>
                <a:ea typeface="+mj-ea"/>
                <a:cs typeface="Arial" panose="020B0604020202020204" pitchFamily="34" charset="0"/>
              </a:defRPr>
            </a:lvl1pPr>
          </a:lstStyle>
          <a:p>
            <a:pPr algn="l"/>
            <a:r>
              <a:rPr lang="en-US" sz="6214" b="1" dirty="0">
                <a:solidFill>
                  <a:schemeClr val="tx1"/>
                </a:solidFill>
              </a:rPr>
              <a:t>Heading</a:t>
            </a:r>
          </a:p>
        </p:txBody>
      </p:sp>
      <p:cxnSp>
        <p:nvCxnSpPr>
          <p:cNvPr id="36" name="Straight Connector 35">
            <a:extLst>
              <a:ext uri="{FF2B5EF4-FFF2-40B4-BE49-F238E27FC236}">
                <a16:creationId xmlns:a16="http://schemas.microsoft.com/office/drawing/2014/main" id="{4BFF0D29-1C91-F8DE-6320-B3C71D3C477B}"/>
              </a:ext>
            </a:extLst>
          </p:cNvPr>
          <p:cNvCxnSpPr>
            <a:cxnSpLocks/>
          </p:cNvCxnSpPr>
          <p:nvPr/>
        </p:nvCxnSpPr>
        <p:spPr>
          <a:xfrm flipV="1">
            <a:off x="11239783" y="29563132"/>
            <a:ext cx="8010260" cy="2"/>
          </a:xfrm>
          <a:prstGeom prst="line">
            <a:avLst/>
          </a:prstGeom>
          <a:ln>
            <a:solidFill>
              <a:srgbClr val="4048F3"/>
            </a:solidFill>
          </a:ln>
        </p:spPr>
        <p:style>
          <a:lnRef idx="1">
            <a:schemeClr val="accent2"/>
          </a:lnRef>
          <a:fillRef idx="0">
            <a:schemeClr val="accent2"/>
          </a:fillRef>
          <a:effectRef idx="0">
            <a:schemeClr val="accent2"/>
          </a:effectRef>
          <a:fontRef idx="minor">
            <a:schemeClr val="tx1"/>
          </a:fontRef>
        </p:style>
      </p:cxnSp>
      <p:sp>
        <p:nvSpPr>
          <p:cNvPr id="37" name="Title 1">
            <a:extLst>
              <a:ext uri="{FF2B5EF4-FFF2-40B4-BE49-F238E27FC236}">
                <a16:creationId xmlns:a16="http://schemas.microsoft.com/office/drawing/2014/main" id="{651FF05B-B3A8-1E13-FF70-C8C52CF2DAC1}"/>
              </a:ext>
            </a:extLst>
          </p:cNvPr>
          <p:cNvSpPr txBox="1">
            <a:spLocks/>
          </p:cNvSpPr>
          <p:nvPr/>
        </p:nvSpPr>
        <p:spPr>
          <a:xfrm>
            <a:off x="20654033" y="27925267"/>
            <a:ext cx="8790196" cy="1715860"/>
          </a:xfrm>
          <a:prstGeom prst="rect">
            <a:avLst/>
          </a:prstGeom>
          <a:noFill/>
        </p:spPr>
        <p:txBody>
          <a:bodyPr vert="horz" lIns="94707" tIns="47353" rIns="94707" bIns="47353" rtlCol="0" anchor="ctr">
            <a:noAutofit/>
          </a:bodyPr>
          <a:lstStyle>
            <a:lvl1pPr algn="ctr" defTabSz="3027487" rtl="0" eaLnBrk="1" latinLnBrk="0" hangingPunct="1">
              <a:lnSpc>
                <a:spcPct val="90000"/>
              </a:lnSpc>
              <a:spcBef>
                <a:spcPct val="0"/>
              </a:spcBef>
              <a:buNone/>
              <a:defRPr sz="19865" kern="1200">
                <a:solidFill>
                  <a:srgbClr val="0B6C76"/>
                </a:solidFill>
                <a:latin typeface="Arial" panose="020B0604020202020204" pitchFamily="34" charset="0"/>
                <a:ea typeface="+mj-ea"/>
                <a:cs typeface="Arial" panose="020B0604020202020204" pitchFamily="34" charset="0"/>
              </a:defRPr>
            </a:lvl1pPr>
          </a:lstStyle>
          <a:p>
            <a:pPr algn="l"/>
            <a:r>
              <a:rPr lang="en-US" sz="6214" b="1" dirty="0">
                <a:solidFill>
                  <a:schemeClr val="tx1"/>
                </a:solidFill>
              </a:rPr>
              <a:t>Heading</a:t>
            </a:r>
          </a:p>
        </p:txBody>
      </p:sp>
      <p:cxnSp>
        <p:nvCxnSpPr>
          <p:cNvPr id="38" name="Straight Connector 37">
            <a:extLst>
              <a:ext uri="{FF2B5EF4-FFF2-40B4-BE49-F238E27FC236}">
                <a16:creationId xmlns:a16="http://schemas.microsoft.com/office/drawing/2014/main" id="{281B925A-BFDC-F6F0-1107-ABB86FF614BA}"/>
              </a:ext>
            </a:extLst>
          </p:cNvPr>
          <p:cNvCxnSpPr>
            <a:cxnSpLocks/>
          </p:cNvCxnSpPr>
          <p:nvPr/>
        </p:nvCxnSpPr>
        <p:spPr>
          <a:xfrm flipV="1">
            <a:off x="20453968" y="29563132"/>
            <a:ext cx="8010260" cy="2"/>
          </a:xfrm>
          <a:prstGeom prst="line">
            <a:avLst/>
          </a:prstGeom>
          <a:ln>
            <a:solidFill>
              <a:srgbClr val="4048F3"/>
            </a:solidFill>
          </a:ln>
        </p:spPr>
        <p:style>
          <a:lnRef idx="1">
            <a:schemeClr val="accent2"/>
          </a:lnRef>
          <a:fillRef idx="0">
            <a:schemeClr val="accent2"/>
          </a:fillRef>
          <a:effectRef idx="0">
            <a:schemeClr val="accent2"/>
          </a:effectRef>
          <a:fontRef idx="minor">
            <a:schemeClr val="tx1"/>
          </a:fontRef>
        </p:style>
      </p:cxnSp>
      <p:sp>
        <p:nvSpPr>
          <p:cNvPr id="40" name="TextBox 39">
            <a:extLst>
              <a:ext uri="{FF2B5EF4-FFF2-40B4-BE49-F238E27FC236}">
                <a16:creationId xmlns:a16="http://schemas.microsoft.com/office/drawing/2014/main" id="{40FAD69A-5688-716A-C2E9-4569D9BDA0E3}"/>
              </a:ext>
            </a:extLst>
          </p:cNvPr>
          <p:cNvSpPr txBox="1"/>
          <p:nvPr/>
        </p:nvSpPr>
        <p:spPr>
          <a:xfrm>
            <a:off x="1810981" y="15657797"/>
            <a:ext cx="26653247" cy="3598742"/>
          </a:xfrm>
          <a:prstGeom prst="rect">
            <a:avLst/>
          </a:prstGeom>
          <a:noFill/>
        </p:spPr>
        <p:txBody>
          <a:bodyPr wrap="square" rtlCol="0">
            <a:spAutoFit/>
          </a:bodyPr>
          <a:lstStyle/>
          <a:p>
            <a:pPr marL="591903" indent="-591903">
              <a:buFont typeface="Arial" panose="020B0604020202020204" pitchFamily="34" charset="0"/>
              <a:buChar char="•"/>
            </a:pPr>
            <a:r>
              <a:rPr lang="en-US" sz="4557" dirty="0">
                <a:latin typeface="Arial" panose="020B0604020202020204" pitchFamily="34" charset="0"/>
                <a:cs typeface="Arial" panose="020B0604020202020204" pitchFamily="34" charset="0"/>
              </a:rPr>
              <a:t>Posters should be typed in clear bold print that can be easily read from distances over one </a:t>
            </a:r>
            <a:r>
              <a:rPr lang="en-US" sz="4557" dirty="0" err="1">
                <a:latin typeface="Arial" panose="020B0604020202020204" pitchFamily="34" charset="0"/>
                <a:cs typeface="Arial" panose="020B0604020202020204" pitchFamily="34" charset="0"/>
              </a:rPr>
              <a:t>metre</a:t>
            </a:r>
            <a:r>
              <a:rPr lang="en-US" sz="4557" dirty="0">
                <a:latin typeface="Arial" panose="020B0604020202020204" pitchFamily="34" charset="0"/>
                <a:cs typeface="Arial" panose="020B0604020202020204" pitchFamily="34" charset="0"/>
              </a:rPr>
              <a:t> with the title displayed in block capitals of minimum size 25mm (1″) at the top of the poster. The title should also display the names of the author(s) and the institution(s) of origin.</a:t>
            </a:r>
          </a:p>
          <a:p>
            <a:pPr marL="591903" indent="-591903">
              <a:buFont typeface="Arial" panose="020B0604020202020204" pitchFamily="34" charset="0"/>
              <a:buChar char="•"/>
            </a:pPr>
            <a:r>
              <a:rPr lang="en-US" sz="4557" dirty="0">
                <a:latin typeface="Arial" panose="020B0604020202020204" pitchFamily="34" charset="0"/>
                <a:cs typeface="Arial" panose="020B0604020202020204" pitchFamily="34" charset="0"/>
              </a:rPr>
              <a:t>Remaining contents may be displayed in columns (usually 3 columns).</a:t>
            </a:r>
          </a:p>
          <a:p>
            <a:pPr marL="591903" indent="-591903">
              <a:buFont typeface="Arial" panose="020B0604020202020204" pitchFamily="34" charset="0"/>
              <a:buChar char="•"/>
            </a:pPr>
            <a:r>
              <a:rPr lang="en-US" sz="4557" dirty="0">
                <a:latin typeface="Arial" panose="020B0604020202020204" pitchFamily="34" charset="0"/>
                <a:cs typeface="Arial" panose="020B0604020202020204" pitchFamily="34" charset="0"/>
              </a:rPr>
              <a:t>Contents should contain the study background, objective(s), methods, results and conclusion(s).</a:t>
            </a:r>
            <a:endParaRPr lang="en-US" sz="4143"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955EE8AD-CE1A-FBE1-E094-7C345704DC8F}"/>
              </a:ext>
            </a:extLst>
          </p:cNvPr>
          <p:cNvSpPr txBox="1">
            <a:spLocks/>
          </p:cNvSpPr>
          <p:nvPr/>
        </p:nvSpPr>
        <p:spPr>
          <a:xfrm>
            <a:off x="11232506" y="30288445"/>
            <a:ext cx="8010000" cy="7920000"/>
          </a:xfrm>
          <a:prstGeom prst="rect">
            <a:avLst/>
          </a:prstGeom>
          <a:solidFill>
            <a:srgbClr val="404040"/>
          </a:solidFill>
          <a:ln>
            <a:noFill/>
          </a:ln>
        </p:spPr>
        <p:txBody>
          <a:bodyPr wrap="square" rtlCol="0" anchor="ctr">
            <a:spAutoFit/>
          </a:bodyPr>
          <a:lstStyle/>
          <a:p>
            <a:pPr algn="ctr"/>
            <a:r>
              <a:rPr lang="en-US" sz="4971" b="1" dirty="0">
                <a:solidFill>
                  <a:schemeClr val="bg1"/>
                </a:solidFill>
                <a:latin typeface=""/>
              </a:rPr>
              <a:t>Add images/graphs here</a:t>
            </a:r>
          </a:p>
        </p:txBody>
      </p:sp>
      <p:sp>
        <p:nvSpPr>
          <p:cNvPr id="45" name="TextBox 44">
            <a:extLst>
              <a:ext uri="{FF2B5EF4-FFF2-40B4-BE49-F238E27FC236}">
                <a16:creationId xmlns:a16="http://schemas.microsoft.com/office/drawing/2014/main" id="{92139F33-354E-A8B1-BA5C-F8BEDB4ED485}"/>
              </a:ext>
            </a:extLst>
          </p:cNvPr>
          <p:cNvSpPr txBox="1">
            <a:spLocks/>
          </p:cNvSpPr>
          <p:nvPr/>
        </p:nvSpPr>
        <p:spPr>
          <a:xfrm>
            <a:off x="20654033" y="30251821"/>
            <a:ext cx="8010000" cy="7920000"/>
          </a:xfrm>
          <a:prstGeom prst="rect">
            <a:avLst/>
          </a:prstGeom>
          <a:solidFill>
            <a:srgbClr val="404040"/>
          </a:solidFill>
          <a:ln>
            <a:noFill/>
          </a:ln>
        </p:spPr>
        <p:txBody>
          <a:bodyPr wrap="square" rtlCol="0" anchor="ctr">
            <a:spAutoFit/>
          </a:bodyPr>
          <a:lstStyle/>
          <a:p>
            <a:pPr algn="ctr"/>
            <a:r>
              <a:rPr lang="en-US" sz="4971" b="1" dirty="0">
                <a:solidFill>
                  <a:schemeClr val="bg1"/>
                </a:solidFill>
                <a:latin typeface=""/>
              </a:rPr>
              <a:t>Add images/graphs here</a:t>
            </a:r>
          </a:p>
        </p:txBody>
      </p:sp>
      <p:pic>
        <p:nvPicPr>
          <p:cNvPr id="4" name="Picture 3" descr="A qr code on a white background&#10;&#10;AI-generated content may be incorrect.">
            <a:extLst>
              <a:ext uri="{FF2B5EF4-FFF2-40B4-BE49-F238E27FC236}">
                <a16:creationId xmlns:a16="http://schemas.microsoft.com/office/drawing/2014/main" id="{DFD28EB0-274F-F334-5990-8D1D70D901CE}"/>
              </a:ext>
            </a:extLst>
          </p:cNvPr>
          <p:cNvPicPr>
            <a:picLocks noChangeAspect="1"/>
          </p:cNvPicPr>
          <p:nvPr/>
        </p:nvPicPr>
        <p:blipFill>
          <a:blip r:embed="rId4"/>
          <a:stretch>
            <a:fillRect/>
          </a:stretch>
        </p:blipFill>
        <p:spPr>
          <a:xfrm>
            <a:off x="1810981" y="30251821"/>
            <a:ext cx="8009998" cy="8009998"/>
          </a:xfrm>
          <a:prstGeom prst="rect">
            <a:avLst/>
          </a:prstGeom>
        </p:spPr>
      </p:pic>
      <p:sp>
        <p:nvSpPr>
          <p:cNvPr id="5" name="Title 1">
            <a:extLst>
              <a:ext uri="{FF2B5EF4-FFF2-40B4-BE49-F238E27FC236}">
                <a16:creationId xmlns:a16="http://schemas.microsoft.com/office/drawing/2014/main" id="{748B90E8-39A3-C141-3875-C5E46146901E}"/>
              </a:ext>
            </a:extLst>
          </p:cNvPr>
          <p:cNvSpPr txBox="1">
            <a:spLocks/>
          </p:cNvSpPr>
          <p:nvPr/>
        </p:nvSpPr>
        <p:spPr>
          <a:xfrm>
            <a:off x="1533492" y="19757338"/>
            <a:ext cx="26653247" cy="1715860"/>
          </a:xfrm>
          <a:prstGeom prst="rect">
            <a:avLst/>
          </a:prstGeom>
          <a:noFill/>
        </p:spPr>
        <p:txBody>
          <a:bodyPr vert="horz" lIns="94707" tIns="47353" rIns="94707" bIns="47353" rtlCol="0" anchor="ctr">
            <a:noAutofit/>
          </a:bodyPr>
          <a:lstStyle>
            <a:lvl1pPr algn="ctr" defTabSz="3027487" rtl="0" eaLnBrk="1" latinLnBrk="0" hangingPunct="1">
              <a:lnSpc>
                <a:spcPct val="90000"/>
              </a:lnSpc>
              <a:spcBef>
                <a:spcPct val="0"/>
              </a:spcBef>
              <a:buNone/>
              <a:defRPr sz="19865" kern="1200">
                <a:solidFill>
                  <a:srgbClr val="0B6C76"/>
                </a:solidFill>
                <a:latin typeface="Arial" panose="020B0604020202020204" pitchFamily="34" charset="0"/>
                <a:ea typeface="+mj-ea"/>
                <a:cs typeface="Arial" panose="020B0604020202020204" pitchFamily="34" charset="0"/>
              </a:defRPr>
            </a:lvl1pPr>
          </a:lstStyle>
          <a:p>
            <a:pPr algn="l"/>
            <a:r>
              <a:rPr lang="en-US" sz="6214" b="1" dirty="0">
                <a:solidFill>
                  <a:schemeClr val="tx1"/>
                </a:solidFill>
              </a:rPr>
              <a:t>Heading</a:t>
            </a:r>
          </a:p>
        </p:txBody>
      </p:sp>
      <p:cxnSp>
        <p:nvCxnSpPr>
          <p:cNvPr id="6" name="Straight Connector 5">
            <a:extLst>
              <a:ext uri="{FF2B5EF4-FFF2-40B4-BE49-F238E27FC236}">
                <a16:creationId xmlns:a16="http://schemas.microsoft.com/office/drawing/2014/main" id="{83B39EE8-2902-EBDD-D46E-4C00CF12236C}"/>
              </a:ext>
            </a:extLst>
          </p:cNvPr>
          <p:cNvCxnSpPr/>
          <p:nvPr/>
        </p:nvCxnSpPr>
        <p:spPr>
          <a:xfrm>
            <a:off x="1533492" y="21395205"/>
            <a:ext cx="26653247" cy="0"/>
          </a:xfrm>
          <a:prstGeom prst="line">
            <a:avLst/>
          </a:prstGeom>
          <a:ln>
            <a:solidFill>
              <a:srgbClr val="4048F3"/>
            </a:solidFill>
          </a:ln>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id="{FE4E4C4D-6ADB-2CDF-8B83-1C86E35C5FD3}"/>
              </a:ext>
            </a:extLst>
          </p:cNvPr>
          <p:cNvSpPr txBox="1"/>
          <p:nvPr/>
        </p:nvSpPr>
        <p:spPr>
          <a:xfrm>
            <a:off x="1533492" y="22193828"/>
            <a:ext cx="23939080" cy="5001306"/>
          </a:xfrm>
          <a:prstGeom prst="rect">
            <a:avLst/>
          </a:prstGeom>
          <a:noFill/>
        </p:spPr>
        <p:txBody>
          <a:bodyPr wrap="square" rtlCol="0">
            <a:spAutoFit/>
          </a:bodyPr>
          <a:lstStyle/>
          <a:p>
            <a:pPr marL="591903" indent="-591903">
              <a:buFont typeface="Arial" panose="020B0604020202020204" pitchFamily="34" charset="0"/>
              <a:buChar char="•"/>
            </a:pPr>
            <a:r>
              <a:rPr lang="en-US" sz="4557" dirty="0">
                <a:latin typeface="Arial" panose="020B0604020202020204" pitchFamily="34" charset="0"/>
                <a:cs typeface="Arial" panose="020B0604020202020204" pitchFamily="34" charset="0"/>
              </a:rPr>
              <a:t>Posters should be typed in clear bold print that can be easily read from distances over one </a:t>
            </a:r>
            <a:r>
              <a:rPr lang="en-US" sz="4557" dirty="0" err="1">
                <a:latin typeface="Arial" panose="020B0604020202020204" pitchFamily="34" charset="0"/>
                <a:cs typeface="Arial" panose="020B0604020202020204" pitchFamily="34" charset="0"/>
              </a:rPr>
              <a:t>metre</a:t>
            </a:r>
            <a:r>
              <a:rPr lang="en-US" sz="4557" dirty="0">
                <a:latin typeface="Arial" panose="020B0604020202020204" pitchFamily="34" charset="0"/>
                <a:cs typeface="Arial" panose="020B0604020202020204" pitchFamily="34" charset="0"/>
              </a:rPr>
              <a:t> with the title displayed in block capitals of minimum size 25mm (1″) at the top of the poster. The title should also display the names of the author(s) and the institution(s) of origin.</a:t>
            </a:r>
          </a:p>
          <a:p>
            <a:pPr marL="591903" indent="-591903">
              <a:buFont typeface="Arial" panose="020B0604020202020204" pitchFamily="34" charset="0"/>
              <a:buChar char="•"/>
            </a:pPr>
            <a:r>
              <a:rPr lang="en-US" sz="4557" dirty="0">
                <a:latin typeface="Arial" panose="020B0604020202020204" pitchFamily="34" charset="0"/>
                <a:cs typeface="Arial" panose="020B0604020202020204" pitchFamily="34" charset="0"/>
              </a:rPr>
              <a:t>Remaining contents may be displayed in columns (usually 3 columns).</a:t>
            </a:r>
          </a:p>
          <a:p>
            <a:pPr marL="591903" indent="-591903">
              <a:buFont typeface="Arial" panose="020B0604020202020204" pitchFamily="34" charset="0"/>
              <a:buChar char="•"/>
            </a:pPr>
            <a:r>
              <a:rPr lang="en-US" sz="4557" dirty="0">
                <a:latin typeface="Arial" panose="020B0604020202020204" pitchFamily="34" charset="0"/>
                <a:cs typeface="Arial" panose="020B0604020202020204" pitchFamily="34" charset="0"/>
              </a:rPr>
              <a:t>Contents should contain the study background, objective(s), methods, results and conclusion(s).</a:t>
            </a:r>
            <a:endParaRPr lang="en-US" sz="4143"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49010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87005AF0E4C747904899B51F04BBE1" ma:contentTypeVersion="13" ma:contentTypeDescription="Create a new document." ma:contentTypeScope="" ma:versionID="019cc16fb41948a66c65756d42de21cb">
  <xsd:schema xmlns:xsd="http://www.w3.org/2001/XMLSchema" xmlns:xs="http://www.w3.org/2001/XMLSchema" xmlns:p="http://schemas.microsoft.com/office/2006/metadata/properties" xmlns:ns2="1114c6d2-df6d-4d8d-b25e-88c894b8902c" xmlns:ns3="c6dd8276-9bfd-4658-92b7-62a9633c3b7b" targetNamespace="http://schemas.microsoft.com/office/2006/metadata/properties" ma:root="true" ma:fieldsID="4a0605361f25453a123fb7f3f06fc433" ns2:_="" ns3:_="">
    <xsd:import namespace="1114c6d2-df6d-4d8d-b25e-88c894b8902c"/>
    <xsd:import namespace="c6dd8276-9bfd-4658-92b7-62a9633c3b7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14c6d2-df6d-4d8d-b25e-88c894b890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06aaa40-c663-4506-a8f2-94edda6b6de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dd8276-9bfd-4658-92b7-62a9633c3b7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f2ad355-7a20-4ed0-b817-a051bb2cf349}" ma:internalName="TaxCatchAll" ma:showField="CatchAllData" ma:web="c6dd8276-9bfd-4658-92b7-62a9633c3b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114c6d2-df6d-4d8d-b25e-88c894b8902c">
      <Terms xmlns="http://schemas.microsoft.com/office/infopath/2007/PartnerControls"/>
    </lcf76f155ced4ddcb4097134ff3c332f>
    <TaxCatchAll xmlns="c6dd8276-9bfd-4658-92b7-62a9633c3b7b" xsi:nil="true"/>
  </documentManagement>
</p:properties>
</file>

<file path=customXml/itemProps1.xml><?xml version="1.0" encoding="utf-8"?>
<ds:datastoreItem xmlns:ds="http://schemas.openxmlformats.org/officeDocument/2006/customXml" ds:itemID="{F64D0E7A-C488-4E83-AE4F-DBADE030DC85}"/>
</file>

<file path=customXml/itemProps2.xml><?xml version="1.0" encoding="utf-8"?>
<ds:datastoreItem xmlns:ds="http://schemas.openxmlformats.org/officeDocument/2006/customXml" ds:itemID="{88AA4762-4DF0-46CB-9605-289291FE1A09}"/>
</file>

<file path=customXml/itemProps3.xml><?xml version="1.0" encoding="utf-8"?>
<ds:datastoreItem xmlns:ds="http://schemas.openxmlformats.org/officeDocument/2006/customXml" ds:itemID="{277B4227-551D-407F-A847-6FDBC7FA4DDA}"/>
</file>

<file path=docMetadata/LabelInfo.xml><?xml version="1.0" encoding="utf-8"?>
<clbl:labelList xmlns:clbl="http://schemas.microsoft.com/office/2020/mipLabelMetadata">
  <clbl:label id="{d026bb9f-849e-4520-adf3-36adc211bebd}" enabled="1" method="Privileged" siteId="{ac144e41-8001-48f0-9e1c-170716ed06b6}" contentBits="0" removed="0"/>
</clbl:labelList>
</file>

<file path=docProps/app.xml><?xml version="1.0" encoding="utf-8"?>
<Properties xmlns="http://schemas.openxmlformats.org/officeDocument/2006/extended-properties" xmlns:vt="http://schemas.openxmlformats.org/officeDocument/2006/docPropsVTypes">
  <Template>Office Theme 2013 - 2022</Template>
  <TotalTime>62</TotalTime>
  <Words>300</Words>
  <Application>Microsoft Office PowerPoint</Application>
  <PresentationFormat>Custom</PresentationFormat>
  <Paragraphs>20</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Belle Wangsomnuk</dc:creator>
  <cp:lastModifiedBy>Shawn Michael Arellano</cp:lastModifiedBy>
  <cp:revision>14</cp:revision>
  <dcterms:created xsi:type="dcterms:W3CDTF">2025-02-18T04:22:11Z</dcterms:created>
  <dcterms:modified xsi:type="dcterms:W3CDTF">2025-12-15T23:08:44Z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0x0101004F87005AF0E4C747904899B51F04BBE1</vt:lpwstr>
  </property>
</Properties>
</file>