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customXml/item3.xml" ContentType="application/xml"/>
  <Override PartName="/customXml/itemProps3.xml" ContentType="application/vnd.openxmlformats-officedocument.customXml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5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7.xml" ContentType="application/vnd.openxmlformats-officedocument.them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customXml/item2.xml" ContentType="application/xml"/>
  <Override PartName="/customXml/itemProps2.xml" ContentType="application/vnd.openxmlformats-officedocument.customXmlProperties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customXml/item1.xml" ContentType="application/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Layouts/slideLayout34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6.xml" ContentType="application/vnd.openxmlformats-officedocument.them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docMetadata/LabelInfo.xml" ContentType="application/vnd.ms-office.classificationlabel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6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706" r:id="rId6"/>
    <p:sldMasterId id="2147483718" r:id="rId9"/>
    <p:sldMasterId id="2147483720" r:id="rId10"/>
  </p:sldMasterIdLst>
  <p:notesMasterIdLst>
    <p:notesMasterId r:id="rId25"/>
  </p:notesMasterIdLst>
  <p:sldIdLst>
    <p:sldId id="257" r:id="rId11"/>
    <p:sldId id="258" r:id="rId12"/>
    <p:sldId id="259" r:id="rId13"/>
    <p:sldId id="260" r:id="rId14"/>
    <p:sldId id="261" r:id="rId15"/>
    <p:sldId id="263" r:id="rId16"/>
    <p:sldId id="268" r:id="rId17"/>
    <p:sldId id="269" r:id="rId18"/>
    <p:sldId id="270" r:id="rId19"/>
    <p:sldId id="271" r:id="rId20"/>
    <p:sldId id="264" r:id="rId21"/>
    <p:sldId id="265" r:id="rId22"/>
    <p:sldId id="266" r:id="rId23"/>
    <p:sldId id="267" r:id="rId24"/>
  </p:sldIdLst>
  <p:sldSz cx="42803763" cy="30275213"/>
  <p:notesSz cx="6858000" cy="9144000"/>
  <p:defaultTextStyle>
    <a:defPPr>
      <a:defRPr lang="en-US"/>
    </a:defPPr>
    <a:lvl1pPr marL="0" algn="l" defTabSz="3506633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1pPr>
    <a:lvl2pPr marL="1753316" algn="l" defTabSz="3506633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2pPr>
    <a:lvl3pPr marL="3506633" algn="l" defTabSz="3506633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3pPr>
    <a:lvl4pPr marL="5259953" algn="l" defTabSz="3506633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4pPr>
    <a:lvl5pPr marL="7013269" algn="l" defTabSz="3506633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5pPr>
    <a:lvl6pPr marL="8766586" algn="l" defTabSz="3506633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6pPr>
    <a:lvl7pPr marL="10519902" algn="l" defTabSz="3506633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7pPr>
    <a:lvl8pPr marL="12273218" algn="l" defTabSz="3506633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8pPr>
    <a:lvl9pPr marL="14026535" algn="l" defTabSz="3506633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8F3"/>
    <a:srgbClr val="152C4B"/>
    <a:srgbClr val="B6B9BD"/>
    <a:srgbClr val="028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8"/>
    <p:restoredTop sz="94689"/>
  </p:normalViewPr>
  <p:slideViewPr>
    <p:cSldViewPr snapToGrid="0">
      <p:cViewPr varScale="1">
        <p:scale>
          <a:sx n="24" d="100"/>
          <a:sy n="24" d="100"/>
        </p:scale>
        <p:origin x="20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3.xml" Id="rId13" /><Relationship Type="http://schemas.openxmlformats.org/officeDocument/2006/relationships/slide" Target="/ppt/slides/slide8.xml" Id="rId18" /><Relationship Type="http://schemas.openxmlformats.org/officeDocument/2006/relationships/presProps" Target="/ppt/presProps.xml" Id="rId26" /><Relationship Type="http://schemas.openxmlformats.org/officeDocument/2006/relationships/customXml" Target="/customXml/item3.xml" Id="rId3" /><Relationship Type="http://schemas.openxmlformats.org/officeDocument/2006/relationships/slide" Target="/ppt/slides/slide11.xml" Id="rId21" /><Relationship Type="http://schemas.openxmlformats.org/officeDocument/2006/relationships/slide" Target="/ppt/slides/slide2.xml" Id="rId12" /><Relationship Type="http://schemas.openxmlformats.org/officeDocument/2006/relationships/slide" Target="/ppt/slides/slide7.xml" Id="rId17" /><Relationship Type="http://schemas.openxmlformats.org/officeDocument/2006/relationships/notesMaster" Target="/ppt/notesMasters/notesMaster1.xml" Id="rId25" /><Relationship Type="http://schemas.openxmlformats.org/officeDocument/2006/relationships/customXml" Target="/customXml/item2.xml" Id="rId2" /><Relationship Type="http://schemas.openxmlformats.org/officeDocument/2006/relationships/slide" Target="/ppt/slides/slide6.xml" Id="rId16" /><Relationship Type="http://schemas.openxmlformats.org/officeDocument/2006/relationships/slide" Target="/ppt/slides/slide10.xml" Id="rId20" /><Relationship Type="http://schemas.openxmlformats.org/officeDocument/2006/relationships/tableStyles" Target="/ppt/tableStyles.xml" Id="rId29" /><Relationship Type="http://schemas.openxmlformats.org/officeDocument/2006/relationships/customXml" Target="/customXml/item1.xml" Id="rId1" /><Relationship Type="http://schemas.openxmlformats.org/officeDocument/2006/relationships/slideMaster" Target="/ppt/slideMasters/slideMaster3.xml" Id="rId6" /><Relationship Type="http://schemas.openxmlformats.org/officeDocument/2006/relationships/slide" Target="/ppt/slides/slide1.xml" Id="rId11" /><Relationship Type="http://schemas.openxmlformats.org/officeDocument/2006/relationships/slide" Target="/ppt/slides/slide14.xml" Id="rId24" /><Relationship Type="http://schemas.openxmlformats.org/officeDocument/2006/relationships/slideMaster" Target="/ppt/slideMasters/slideMaster2.xml" Id="rId5" /><Relationship Type="http://schemas.openxmlformats.org/officeDocument/2006/relationships/slide" Target="/ppt/slides/slide5.xml" Id="rId15" /><Relationship Type="http://schemas.openxmlformats.org/officeDocument/2006/relationships/slide" Target="/ppt/slides/slide13.xml" Id="rId23" /><Relationship Type="http://schemas.openxmlformats.org/officeDocument/2006/relationships/theme" Target="/ppt/theme/theme1.xml" Id="rId28" /><Relationship Type="http://schemas.openxmlformats.org/officeDocument/2006/relationships/slideMaster" Target="/ppt/slideMasters/slideMaster7.xml" Id="rId10" /><Relationship Type="http://schemas.openxmlformats.org/officeDocument/2006/relationships/slide" Target="/ppt/slides/slide9.xml" Id="rId19" /><Relationship Type="http://schemas.openxmlformats.org/officeDocument/2006/relationships/slideMaster" Target="/ppt/slideMasters/slideMaster1.xml" Id="rId4" /><Relationship Type="http://schemas.openxmlformats.org/officeDocument/2006/relationships/slideMaster" Target="/ppt/slideMasters/slideMaster6.xml" Id="rId9" /><Relationship Type="http://schemas.openxmlformats.org/officeDocument/2006/relationships/slide" Target="/ppt/slides/slide4.xml" Id="rId14" /><Relationship Type="http://schemas.openxmlformats.org/officeDocument/2006/relationships/slide" Target="/ppt/slides/slide12.xml" Id="rId22" /><Relationship Type="http://schemas.openxmlformats.org/officeDocument/2006/relationships/viewProps" Target="/ppt/viewProps.xml" Id="rId2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8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37233-F936-5F4A-9151-B2BB3A8674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E9232-A278-0842-8B46-668CA171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9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316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6633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59953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3269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6586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19902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3218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26535" algn="l" defTabSz="3506633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3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3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3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3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6.xml" Id="rId1" /></Relationships>
</file>

<file path=ppt/slideLayouts/_rels/slideLayout35.xml.rels>&#65279;<?xml version="1.0" encoding="utf-8"?><Relationships xmlns="http://schemas.openxmlformats.org/package/2006/relationships"><Relationship Type="http://schemas.openxmlformats.org/officeDocument/2006/relationships/slideMaster" Target="/ppt/slideMasters/slideMaster7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2F0A-8170-266D-89BA-F110B866B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484" y="4954765"/>
            <a:ext cx="32102822" cy="10540259"/>
          </a:xfrm>
        </p:spPr>
        <p:txBody>
          <a:bodyPr anchor="b"/>
          <a:lstStyle>
            <a:lvl1pPr algn="l">
              <a:defRPr sz="21065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491C0-750B-05A8-F4AD-01CE0C2B6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484" y="15901497"/>
            <a:ext cx="32102822" cy="7309499"/>
          </a:xfrm>
        </p:spPr>
        <p:txBody>
          <a:bodyPr/>
          <a:lstStyle>
            <a:lvl1pPr marL="0" indent="0" algn="l">
              <a:buNone/>
              <a:defRPr sz="8426"/>
            </a:lvl1pPr>
            <a:lvl2pPr marL="1605113" indent="0" algn="ctr">
              <a:buNone/>
              <a:defRPr sz="7022"/>
            </a:lvl2pPr>
            <a:lvl3pPr marL="3210226" indent="0" algn="ctr">
              <a:buNone/>
              <a:defRPr sz="6319"/>
            </a:lvl3pPr>
            <a:lvl4pPr marL="4815340" indent="0" algn="ctr">
              <a:buNone/>
              <a:defRPr sz="5617"/>
            </a:lvl4pPr>
            <a:lvl5pPr marL="6420453" indent="0" algn="ctr">
              <a:buNone/>
              <a:defRPr sz="5617"/>
            </a:lvl5pPr>
            <a:lvl6pPr marL="8025566" indent="0" algn="ctr">
              <a:buNone/>
              <a:defRPr sz="5617"/>
            </a:lvl6pPr>
            <a:lvl7pPr marL="9630679" indent="0" algn="ctr">
              <a:buNone/>
              <a:defRPr sz="5617"/>
            </a:lvl7pPr>
            <a:lvl8pPr marL="11235792" indent="0" algn="ctr">
              <a:buNone/>
              <a:defRPr sz="5617"/>
            </a:lvl8pPr>
            <a:lvl9pPr marL="12840905" indent="0" algn="ctr">
              <a:buNone/>
              <a:defRPr sz="5617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8F8FD-C47B-4D15-4925-C5CA6223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AFFC5956-8C85-304E-948B-9F8D1B1905F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70F6-004F-A949-37A4-E8DEDEE4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042E1-BDF3-6350-7D6B-B8D80EB6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1A7E5E2C-AD74-1344-8A8A-F3110994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8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C048-6D3A-528D-F435-17863AE44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55" y="4954765"/>
            <a:ext cx="32102822" cy="10540259"/>
          </a:xfrm>
        </p:spPr>
        <p:txBody>
          <a:bodyPr anchor="b"/>
          <a:lstStyle>
            <a:lvl1pPr algn="l">
              <a:defRPr sz="21065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878DF-346B-C690-45C5-C4419BF5E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55" y="15901497"/>
            <a:ext cx="32102822" cy="7309499"/>
          </a:xfrm>
        </p:spPr>
        <p:txBody>
          <a:bodyPr/>
          <a:lstStyle>
            <a:lvl1pPr marL="0" indent="0" algn="l">
              <a:buNone/>
              <a:defRPr sz="8426"/>
            </a:lvl1pPr>
            <a:lvl2pPr marL="1605113" indent="0" algn="ctr">
              <a:buNone/>
              <a:defRPr sz="7022"/>
            </a:lvl2pPr>
            <a:lvl3pPr marL="3210226" indent="0" algn="ctr">
              <a:buNone/>
              <a:defRPr sz="6319"/>
            </a:lvl3pPr>
            <a:lvl4pPr marL="4815340" indent="0" algn="ctr">
              <a:buNone/>
              <a:defRPr sz="5617"/>
            </a:lvl4pPr>
            <a:lvl5pPr marL="6420453" indent="0" algn="ctr">
              <a:buNone/>
              <a:defRPr sz="5617"/>
            </a:lvl5pPr>
            <a:lvl6pPr marL="8025566" indent="0" algn="ctr">
              <a:buNone/>
              <a:defRPr sz="5617"/>
            </a:lvl6pPr>
            <a:lvl7pPr marL="9630679" indent="0" algn="ctr">
              <a:buNone/>
              <a:defRPr sz="5617"/>
            </a:lvl7pPr>
            <a:lvl8pPr marL="11235792" indent="0" algn="ctr">
              <a:buNone/>
              <a:defRPr sz="5617"/>
            </a:lvl8pPr>
            <a:lvl9pPr marL="12840905" indent="0" algn="ctr">
              <a:buNone/>
              <a:defRPr sz="5617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8224B-6B15-3479-E1A1-D1B0350E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60DF0F57-2DF4-764B-836F-96924EAF9D0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0B860-31B0-89FB-1E0F-BFA216E7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CDE99-A321-2543-70CC-9B9EA5F8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32637D96-706A-C04F-8A0D-3CCC024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D033-927B-5A7A-0EDB-C8AFBA8B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627" y="1611882"/>
            <a:ext cx="40150516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348F-EA70-4767-A251-C80356661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627" y="8142326"/>
            <a:ext cx="40150516" cy="184003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7842-2AEC-60C1-74CC-A357C8B3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60DF0F57-2DF4-764B-836F-96924EAF9D0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D8DFF-6A85-DE6B-FF14-20EDE6E7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1C783-5385-F817-751A-2E5AC918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32637D96-706A-C04F-8A0D-3CCC024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8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5F6C-D2B3-54DF-5E06-1015EE92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F88B-81C3-B040-91CA-9FAD31D1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3332" y="8059380"/>
            <a:ext cx="19881031" cy="178473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D09F9-93CA-D23E-917B-14AD07B6C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69405" y="8059380"/>
            <a:ext cx="19646485" cy="178473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014C1-103C-19EB-2F12-74CA3C71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60DF0F57-2DF4-764B-836F-96924EAF9D0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C4809-4462-6418-8D28-22DC2DDC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9567A-F818-AB3B-5FF5-1FB48774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32637D96-706A-C04F-8A0D-3CCC024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33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891F-923A-36EB-6CFA-444439DD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39" y="2018348"/>
            <a:ext cx="13805326" cy="7064216"/>
          </a:xfrm>
        </p:spPr>
        <p:txBody>
          <a:bodyPr anchor="b"/>
          <a:lstStyle>
            <a:lvl1pPr>
              <a:defRPr sz="1123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CD24-1639-3992-D65C-D524EF48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1235"/>
            </a:lvl1pPr>
            <a:lvl2pPr>
              <a:defRPr sz="9830"/>
            </a:lvl2pPr>
            <a:lvl3pPr>
              <a:defRPr sz="8426"/>
            </a:lvl3pPr>
            <a:lvl4pPr>
              <a:defRPr sz="7022"/>
            </a:lvl4pPr>
            <a:lvl5pPr>
              <a:defRPr sz="7022"/>
            </a:lvl5pPr>
            <a:lvl6pPr>
              <a:defRPr sz="7022"/>
            </a:lvl6pPr>
            <a:lvl7pPr>
              <a:defRPr sz="7022"/>
            </a:lvl7pPr>
            <a:lvl8pPr>
              <a:defRPr sz="7022"/>
            </a:lvl8pPr>
            <a:lvl9pPr>
              <a:defRPr sz="70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E5B10-6385-4562-220F-C78CBEFEC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8339" y="9082564"/>
            <a:ext cx="13805326" cy="16826573"/>
          </a:xfrm>
        </p:spPr>
        <p:txBody>
          <a:bodyPr/>
          <a:lstStyle>
            <a:lvl1pPr marL="0" indent="0">
              <a:buNone/>
              <a:defRPr sz="5617"/>
            </a:lvl1pPr>
            <a:lvl2pPr marL="1605113" indent="0">
              <a:buNone/>
              <a:defRPr sz="4915"/>
            </a:lvl2pPr>
            <a:lvl3pPr marL="3210226" indent="0">
              <a:buNone/>
              <a:defRPr sz="4213"/>
            </a:lvl3pPr>
            <a:lvl4pPr marL="4815340" indent="0">
              <a:buNone/>
              <a:defRPr sz="3511"/>
            </a:lvl4pPr>
            <a:lvl5pPr marL="6420453" indent="0">
              <a:buNone/>
              <a:defRPr sz="3511"/>
            </a:lvl5pPr>
            <a:lvl6pPr marL="8025566" indent="0">
              <a:buNone/>
              <a:defRPr sz="3511"/>
            </a:lvl6pPr>
            <a:lvl7pPr marL="9630679" indent="0">
              <a:buNone/>
              <a:defRPr sz="3511"/>
            </a:lvl7pPr>
            <a:lvl8pPr marL="11235792" indent="0">
              <a:buNone/>
              <a:defRPr sz="3511"/>
            </a:lvl8pPr>
            <a:lvl9pPr marL="12840905" indent="0">
              <a:buNone/>
              <a:defRPr sz="35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822AF-3FD7-5214-F232-17BB81BE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60DF0F57-2DF4-764B-836F-96924EAF9D0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6EF53-9B9E-4E28-0974-6232D91C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58D0D-68C7-8ECC-7A44-982BCDDF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32637D96-706A-C04F-8A0D-3CCC024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9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10E1-4790-1EC6-21DA-F9096297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B67C4-B27E-D789-1181-4700E52A0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FFE8-F22B-D183-C00E-D6BD0A4C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AFFC5956-8C85-304E-948B-9F8D1B1905F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9E10C-1990-48C8-320E-02E6ECFF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DA200-6C64-E2D9-5F3B-A3897686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1A7E5E2C-AD74-1344-8A8A-F3110994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8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C048-6D3A-528D-F435-17863AE44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55" y="4954765"/>
            <a:ext cx="32102822" cy="10540259"/>
          </a:xfrm>
        </p:spPr>
        <p:txBody>
          <a:bodyPr anchor="b"/>
          <a:lstStyle>
            <a:lvl1pPr algn="l">
              <a:defRPr sz="21065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878DF-346B-C690-45C5-C4419BF5E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55" y="15901497"/>
            <a:ext cx="32102822" cy="7309499"/>
          </a:xfrm>
        </p:spPr>
        <p:txBody>
          <a:bodyPr/>
          <a:lstStyle>
            <a:lvl1pPr marL="0" indent="0" algn="l">
              <a:buNone/>
              <a:defRPr sz="8426"/>
            </a:lvl1pPr>
            <a:lvl2pPr marL="1605113" indent="0" algn="ctr">
              <a:buNone/>
              <a:defRPr sz="7022"/>
            </a:lvl2pPr>
            <a:lvl3pPr marL="3210226" indent="0" algn="ctr">
              <a:buNone/>
              <a:defRPr sz="6319"/>
            </a:lvl3pPr>
            <a:lvl4pPr marL="4815340" indent="0" algn="ctr">
              <a:buNone/>
              <a:defRPr sz="5617"/>
            </a:lvl4pPr>
            <a:lvl5pPr marL="6420453" indent="0" algn="ctr">
              <a:buNone/>
              <a:defRPr sz="5617"/>
            </a:lvl5pPr>
            <a:lvl6pPr marL="8025566" indent="0" algn="ctr">
              <a:buNone/>
              <a:defRPr sz="5617"/>
            </a:lvl6pPr>
            <a:lvl7pPr marL="9630679" indent="0" algn="ctr">
              <a:buNone/>
              <a:defRPr sz="5617"/>
            </a:lvl7pPr>
            <a:lvl8pPr marL="11235792" indent="0" algn="ctr">
              <a:buNone/>
              <a:defRPr sz="5617"/>
            </a:lvl8pPr>
            <a:lvl9pPr marL="12840905" indent="0" algn="ctr">
              <a:buNone/>
              <a:defRPr sz="5617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8224B-6B15-3479-E1A1-D1B0350E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60DF0F57-2DF4-764B-836F-96924EAF9D0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0B860-31B0-89FB-1E0F-BFA216E7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CDE99-A321-2543-70CC-9B9EA5F8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32637D96-706A-C04F-8A0D-3CCC024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0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D033-927B-5A7A-0EDB-C8AFBA8B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627" y="1611882"/>
            <a:ext cx="40150516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348F-EA70-4767-A251-C80356661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627" y="8142326"/>
            <a:ext cx="40150516" cy="184003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7842-2AEC-60C1-74CC-A357C8B3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60DF0F57-2DF4-764B-836F-96924EAF9D0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D8DFF-6A85-DE6B-FF14-20EDE6E7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1C783-5385-F817-751A-2E5AC918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32637D96-706A-C04F-8A0D-3CCC024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5F6C-D2B3-54DF-5E06-1015EE92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F88B-81C3-B040-91CA-9FAD31D1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3332" y="8059380"/>
            <a:ext cx="19881031" cy="178473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D09F9-93CA-D23E-917B-14AD07B6C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69405" y="8059380"/>
            <a:ext cx="19646485" cy="178473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014C1-103C-19EB-2F12-74CA3C71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60DF0F57-2DF4-764B-836F-96924EAF9D0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C4809-4462-6418-8D28-22DC2DDC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9567A-F818-AB3B-5FF5-1FB48774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32637D96-706A-C04F-8A0D-3CCC024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3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891F-923A-36EB-6CFA-444439DD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39" y="2018348"/>
            <a:ext cx="13805326" cy="7064216"/>
          </a:xfrm>
        </p:spPr>
        <p:txBody>
          <a:bodyPr anchor="b"/>
          <a:lstStyle>
            <a:lvl1pPr>
              <a:defRPr sz="1123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CD24-1639-3992-D65C-D524EF48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1235"/>
            </a:lvl1pPr>
            <a:lvl2pPr>
              <a:defRPr sz="9830"/>
            </a:lvl2pPr>
            <a:lvl3pPr>
              <a:defRPr sz="8426"/>
            </a:lvl3pPr>
            <a:lvl4pPr>
              <a:defRPr sz="7022"/>
            </a:lvl4pPr>
            <a:lvl5pPr>
              <a:defRPr sz="7022"/>
            </a:lvl5pPr>
            <a:lvl6pPr>
              <a:defRPr sz="7022"/>
            </a:lvl6pPr>
            <a:lvl7pPr>
              <a:defRPr sz="7022"/>
            </a:lvl7pPr>
            <a:lvl8pPr>
              <a:defRPr sz="7022"/>
            </a:lvl8pPr>
            <a:lvl9pPr>
              <a:defRPr sz="70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E5B10-6385-4562-220F-C78CBEFEC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8339" y="9082564"/>
            <a:ext cx="13805326" cy="16826573"/>
          </a:xfrm>
        </p:spPr>
        <p:txBody>
          <a:bodyPr/>
          <a:lstStyle>
            <a:lvl1pPr marL="0" indent="0">
              <a:buNone/>
              <a:defRPr sz="5617"/>
            </a:lvl1pPr>
            <a:lvl2pPr marL="1605113" indent="0">
              <a:buNone/>
              <a:defRPr sz="4915"/>
            </a:lvl2pPr>
            <a:lvl3pPr marL="3210226" indent="0">
              <a:buNone/>
              <a:defRPr sz="4213"/>
            </a:lvl3pPr>
            <a:lvl4pPr marL="4815340" indent="0">
              <a:buNone/>
              <a:defRPr sz="3511"/>
            </a:lvl4pPr>
            <a:lvl5pPr marL="6420453" indent="0">
              <a:buNone/>
              <a:defRPr sz="3511"/>
            </a:lvl5pPr>
            <a:lvl6pPr marL="8025566" indent="0">
              <a:buNone/>
              <a:defRPr sz="3511"/>
            </a:lvl6pPr>
            <a:lvl7pPr marL="9630679" indent="0">
              <a:buNone/>
              <a:defRPr sz="3511"/>
            </a:lvl7pPr>
            <a:lvl8pPr marL="11235792" indent="0">
              <a:buNone/>
              <a:defRPr sz="3511"/>
            </a:lvl8pPr>
            <a:lvl9pPr marL="12840905" indent="0">
              <a:buNone/>
              <a:defRPr sz="35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822AF-3FD7-5214-F232-17BB81BE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60DF0F57-2DF4-764B-836F-96924EAF9D0F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6EF53-9B9E-4E28-0974-6232D91C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58D0D-68C7-8ECC-7A44-982BCDDF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32637D96-706A-C04F-8A0D-3CCC024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AF3F-C572-B767-5AD6-D198F3C0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2D7A-8F43-8208-3E0C-1EFCE68BB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1347" y="8059374"/>
            <a:ext cx="19903016" cy="17819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D0B58-A8A1-6EF9-5914-DFD9F23F6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9756429" cy="17819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B9C39-7C02-520D-0A27-DCDDD213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AFFC5956-8C85-304E-948B-9F8D1B1905F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7116B-309C-D55E-0CC3-F1F6BD50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8FB80-0A82-A569-819C-4B7C1862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1A7E5E2C-AD74-1344-8A8A-F3110994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0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BA721-802F-AB8C-97E1-18F9B9E4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5B3865A8-9B65-864B-AF5D-50F68EE666D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12622-5E9A-C295-9546-83C4741C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1B25D-6A8B-0275-441A-DA0C8DCE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6C5FEAED-ABA4-E943-9098-D6DBF067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5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BA721-802F-AB8C-97E1-18F9B9E4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5B3865A8-9B65-864B-AF5D-50F68EE666DD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12622-5E9A-C295-9546-83C4741C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1B25D-6A8B-0275-441A-DA0C8DCE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6C5FEAED-ABA4-E943-9098-D6DBF0672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0330-0FCD-5882-8BBD-8AD1A3A8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39" y="2018348"/>
            <a:ext cx="13805326" cy="7064216"/>
          </a:xfrm>
        </p:spPr>
        <p:txBody>
          <a:bodyPr anchor="b"/>
          <a:lstStyle>
            <a:lvl1pPr>
              <a:defRPr sz="1123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2B76-26ED-F3B2-5561-737479C61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1235"/>
            </a:lvl1pPr>
            <a:lvl2pPr>
              <a:defRPr sz="9830"/>
            </a:lvl2pPr>
            <a:lvl3pPr>
              <a:defRPr sz="8426"/>
            </a:lvl3pPr>
            <a:lvl4pPr>
              <a:defRPr sz="7022"/>
            </a:lvl4pPr>
            <a:lvl5pPr>
              <a:defRPr sz="7022"/>
            </a:lvl5pPr>
            <a:lvl6pPr>
              <a:defRPr sz="7022"/>
            </a:lvl6pPr>
            <a:lvl7pPr>
              <a:defRPr sz="7022"/>
            </a:lvl7pPr>
            <a:lvl8pPr>
              <a:defRPr sz="7022"/>
            </a:lvl8pPr>
            <a:lvl9pPr>
              <a:defRPr sz="70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CE6FA-5E18-88D7-ADF2-6B30699D4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8339" y="9082564"/>
            <a:ext cx="13805326" cy="16826573"/>
          </a:xfrm>
        </p:spPr>
        <p:txBody>
          <a:bodyPr/>
          <a:lstStyle>
            <a:lvl1pPr marL="0" indent="0">
              <a:buNone/>
              <a:defRPr sz="5617"/>
            </a:lvl1pPr>
            <a:lvl2pPr marL="1605113" indent="0">
              <a:buNone/>
              <a:defRPr sz="4915"/>
            </a:lvl2pPr>
            <a:lvl3pPr marL="3210226" indent="0">
              <a:buNone/>
              <a:defRPr sz="4213"/>
            </a:lvl3pPr>
            <a:lvl4pPr marL="4815340" indent="0">
              <a:buNone/>
              <a:defRPr sz="3511"/>
            </a:lvl4pPr>
            <a:lvl5pPr marL="6420453" indent="0">
              <a:buNone/>
              <a:defRPr sz="3511"/>
            </a:lvl5pPr>
            <a:lvl6pPr marL="8025566" indent="0">
              <a:buNone/>
              <a:defRPr sz="3511"/>
            </a:lvl6pPr>
            <a:lvl7pPr marL="9630679" indent="0">
              <a:buNone/>
              <a:defRPr sz="3511"/>
            </a:lvl7pPr>
            <a:lvl8pPr marL="11235792" indent="0">
              <a:buNone/>
              <a:defRPr sz="3511"/>
            </a:lvl8pPr>
            <a:lvl9pPr marL="12840905" indent="0">
              <a:buNone/>
              <a:defRPr sz="35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50634-7838-C093-B890-195E499A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2759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AFFC5956-8C85-304E-948B-9F8D1B1905F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83B70-487D-6480-70B3-B51ADCA0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8747" y="28060639"/>
            <a:ext cx="14446270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F0F45-7EF9-5A6E-ADA7-352ECC8E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30157" y="28060639"/>
            <a:ext cx="9630847" cy="1611875"/>
          </a:xfrm>
          <a:prstGeom prst="rect">
            <a:avLst/>
          </a:prstGeom>
        </p:spPr>
        <p:txBody>
          <a:bodyPr/>
          <a:lstStyle/>
          <a:p>
            <a:fld id="{1A7E5E2C-AD74-1344-8A8A-F3110994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6428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6.xml" Id="rId6" /><Relationship Type="http://schemas.openxmlformats.org/officeDocument/2006/relationships/image" Target="/ppt/media/image1.jpg" Id="rId11" /><Relationship Type="http://schemas.openxmlformats.org/officeDocument/2006/relationships/theme" Target="/ppt/theme/theme1.xml" Id="rId10" /></Relationships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8" /><Relationship Type="http://schemas.openxmlformats.org/officeDocument/2006/relationships/image" Target="/ppt/media/image2.jpg" Id="rId13" /><Relationship Type="http://schemas.openxmlformats.org/officeDocument/2006/relationships/theme" Target="/ppt/theme/theme2.xml" Id="rId12" /><Relationship Type="http://schemas.openxmlformats.org/officeDocument/2006/relationships/slideLayout" Target="/ppt/slideLayouts/slideLayout11.xml" Id="rId2" /><Relationship Type="http://schemas.openxmlformats.org/officeDocument/2006/relationships/slideLayout" Target="/ppt/slideLayouts/slideLayout10.xml" Id="rId1" /><Relationship Type="http://schemas.openxmlformats.org/officeDocument/2006/relationships/slideLayout" Target="/ppt/slideLayouts/slideLayout13.xml" Id="rId4" /></Relationships>
</file>

<file path=ppt/slideMasters/_rels/slideMaster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8.xml" Id="rId8" /><Relationship Type="http://schemas.openxmlformats.org/officeDocument/2006/relationships/image" Target="/ppt/media/image3.jpg" Id="rId13" /><Relationship Type="http://schemas.openxmlformats.org/officeDocument/2006/relationships/theme" Target="/ppt/theme/theme3.xml" Id="rId12" /><Relationship Type="http://schemas.openxmlformats.org/officeDocument/2006/relationships/slideLayout" Target="/ppt/slideLayouts/slideLayout22.xml" Id="rId2" /><Relationship Type="http://schemas.openxmlformats.org/officeDocument/2006/relationships/slideLayout" Target="/ppt/slideLayouts/slideLayout21.xml" Id="rId1" /><Relationship Type="http://schemas.openxmlformats.org/officeDocument/2006/relationships/slideLayout" Target="/ppt/slideLayouts/slideLayout24.xml" Id="rId4" /></Relationships>
</file>

<file path=ppt/slideMasters/_rels/slideMaster6.xml.rels>&#65279;<?xml version="1.0" encoding="utf-8"?><Relationships xmlns="http://schemas.openxmlformats.org/package/2006/relationships"><Relationship Type="http://schemas.openxmlformats.org/officeDocument/2006/relationships/image" Target="/ppt/media/image6.jpg" Id="rId3" /><Relationship Type="http://schemas.openxmlformats.org/officeDocument/2006/relationships/theme" Target="/ppt/theme/theme6.xml" Id="rId2" /><Relationship Type="http://schemas.openxmlformats.org/officeDocument/2006/relationships/slideLayout" Target="/ppt/slideLayouts/slideLayout34.xml" Id="rId1" /></Relationships>
</file>

<file path=ppt/slideMasters/_rels/slideMaster7.xml.rels>&#65279;<?xml version="1.0" encoding="utf-8"?><Relationships xmlns="http://schemas.openxmlformats.org/package/2006/relationships"><Relationship Type="http://schemas.openxmlformats.org/officeDocument/2006/relationships/image" Target="/ppt/media/image7.jpg" Id="rId3" /><Relationship Type="http://schemas.openxmlformats.org/officeDocument/2006/relationships/theme" Target="/ppt/theme/theme7.xml" Id="rId2" /><Relationship Type="http://schemas.openxmlformats.org/officeDocument/2006/relationships/slideLayout" Target="/ppt/slideLayouts/slideLayout35.xml" Id="rId1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3E61C-4D8B-2B58-21B5-A6C5C977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347" y="1611882"/>
            <a:ext cx="40194492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084CE-92FC-B540-AB40-E9B17B640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347" y="8059374"/>
            <a:ext cx="40194492" cy="17985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8" r:id="rId6"/>
  </p:sldLayoutIdLst>
  <p:txStyles>
    <p:titleStyle>
      <a:lvl1pPr algn="l" defTabSz="3210226" rtl="0" eaLnBrk="1" latinLnBrk="0" hangingPunct="1">
        <a:lnSpc>
          <a:spcPct val="90000"/>
        </a:lnSpc>
        <a:spcBef>
          <a:spcPct val="0"/>
        </a:spcBef>
        <a:buNone/>
        <a:defRPr sz="15448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02558" indent="-802558" algn="l" defTabSz="3210226" rtl="0" eaLnBrk="1" latinLnBrk="0" hangingPunct="1">
        <a:lnSpc>
          <a:spcPct val="90000"/>
        </a:lnSpc>
        <a:spcBef>
          <a:spcPts val="3511"/>
        </a:spcBef>
        <a:buFont typeface="Arial" panose="020B0604020202020204" pitchFamily="34" charset="0"/>
        <a:buChar char="•"/>
        <a:defRPr sz="983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407672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8426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12785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7022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617898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23011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28121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10433234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2038347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3643460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1pPr>
      <a:lvl2pPr marL="1605113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2pPr>
      <a:lvl3pPr marL="3210226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3pPr>
      <a:lvl4pPr marL="4815340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4pPr>
      <a:lvl5pPr marL="6420453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5pPr>
      <a:lvl6pPr marL="8025566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9630679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1235792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2840905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F5532-59D1-0E9F-B674-4479E2A6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332" y="1611882"/>
            <a:ext cx="40062563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31157-C35D-F4E7-8993-DD795A6AC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332" y="8142320"/>
            <a:ext cx="40062563" cy="17985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0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4"/>
    <p:sldLayoutId id="2147483680" r:id="rId8"/>
  </p:sldLayoutIdLst>
  <p:txStyles>
    <p:titleStyle>
      <a:lvl1pPr algn="l" defTabSz="3210226" rtl="0" eaLnBrk="1" latinLnBrk="0" hangingPunct="1">
        <a:lnSpc>
          <a:spcPct val="90000"/>
        </a:lnSpc>
        <a:spcBef>
          <a:spcPct val="0"/>
        </a:spcBef>
        <a:buNone/>
        <a:defRPr sz="15448" b="1" i="0" kern="1200">
          <a:solidFill>
            <a:srgbClr val="4048F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02558" indent="-802558" algn="l" defTabSz="3210226" rtl="0" eaLnBrk="1" latinLnBrk="0" hangingPunct="1">
        <a:lnSpc>
          <a:spcPct val="90000"/>
        </a:lnSpc>
        <a:spcBef>
          <a:spcPts val="3511"/>
        </a:spcBef>
        <a:buFont typeface="Arial" panose="020B0604020202020204" pitchFamily="34" charset="0"/>
        <a:buChar char="•"/>
        <a:defRPr sz="9830" b="0" i="0" kern="1200">
          <a:solidFill>
            <a:srgbClr val="4048F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407672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8426" b="0" i="0" kern="1200">
          <a:solidFill>
            <a:srgbClr val="4048F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12785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7022" b="0" i="0" kern="1200">
          <a:solidFill>
            <a:srgbClr val="4048F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617898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b="0" i="0" kern="1200">
          <a:solidFill>
            <a:srgbClr val="4048F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23011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b="0" i="0" kern="1200">
          <a:solidFill>
            <a:srgbClr val="4048F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28121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10433234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2038347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3643460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1pPr>
      <a:lvl2pPr marL="1605113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2pPr>
      <a:lvl3pPr marL="3210226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3pPr>
      <a:lvl4pPr marL="4815340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4pPr>
      <a:lvl5pPr marL="6420453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5pPr>
      <a:lvl6pPr marL="8025566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9630679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1235792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2840905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F5532-59D1-0E9F-B674-4479E2A6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332" y="1611882"/>
            <a:ext cx="40062563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31157-C35D-F4E7-8993-DD795A6AC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332" y="8142320"/>
            <a:ext cx="40062563" cy="17985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7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4"/>
    <p:sldLayoutId id="2147483714" r:id="rId8"/>
  </p:sldLayoutIdLst>
  <p:txStyles>
    <p:titleStyle>
      <a:lvl1pPr algn="l" defTabSz="3210226" rtl="0" eaLnBrk="1" latinLnBrk="0" hangingPunct="1">
        <a:lnSpc>
          <a:spcPct val="90000"/>
        </a:lnSpc>
        <a:spcBef>
          <a:spcPct val="0"/>
        </a:spcBef>
        <a:buNone/>
        <a:defRPr sz="15448" b="1" i="0" kern="1200">
          <a:solidFill>
            <a:srgbClr val="4048F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02558" indent="-802558" algn="l" defTabSz="3210226" rtl="0" eaLnBrk="1" latinLnBrk="0" hangingPunct="1">
        <a:lnSpc>
          <a:spcPct val="90000"/>
        </a:lnSpc>
        <a:spcBef>
          <a:spcPts val="3511"/>
        </a:spcBef>
        <a:buFont typeface="Arial" panose="020B0604020202020204" pitchFamily="34" charset="0"/>
        <a:buChar char="•"/>
        <a:defRPr sz="9830" b="0" i="0" kern="1200">
          <a:solidFill>
            <a:srgbClr val="4048F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407672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8426" b="0" i="0" kern="1200">
          <a:solidFill>
            <a:srgbClr val="4048F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12785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7022" b="0" i="0" kern="1200">
          <a:solidFill>
            <a:srgbClr val="4048F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617898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b="0" i="0" kern="1200">
          <a:solidFill>
            <a:srgbClr val="4048F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23011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b="0" i="0" kern="1200">
          <a:solidFill>
            <a:srgbClr val="4048F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28121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10433234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2038347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3643460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1pPr>
      <a:lvl2pPr marL="1605113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2pPr>
      <a:lvl3pPr marL="3210226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3pPr>
      <a:lvl4pPr marL="4815340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4pPr>
      <a:lvl5pPr marL="6420453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5pPr>
      <a:lvl6pPr marL="8025566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9630679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1235792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2840905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93FCD1C-796D-A4A9-CCD3-B41E3C5B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332" y="10527282"/>
            <a:ext cx="40062563" cy="6046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7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3210226" rtl="0" eaLnBrk="1" latinLnBrk="0" hangingPunct="1">
        <a:lnSpc>
          <a:spcPct val="90000"/>
        </a:lnSpc>
        <a:spcBef>
          <a:spcPct val="0"/>
        </a:spcBef>
        <a:buNone/>
        <a:defRPr sz="17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02558" indent="-802558" algn="l" defTabSz="3210226" rtl="0" eaLnBrk="1" latinLnBrk="0" hangingPunct="1">
        <a:lnSpc>
          <a:spcPct val="90000"/>
        </a:lnSpc>
        <a:spcBef>
          <a:spcPts val="3511"/>
        </a:spcBef>
        <a:buFont typeface="Arial" panose="020B0604020202020204" pitchFamily="34" charset="0"/>
        <a:buChar char="•"/>
        <a:defRPr sz="9830" kern="1200">
          <a:solidFill>
            <a:schemeClr val="tx1"/>
          </a:solidFill>
          <a:latin typeface="+mn-lt"/>
          <a:ea typeface="+mn-ea"/>
          <a:cs typeface="+mn-cs"/>
        </a:defRPr>
      </a:lvl1pPr>
      <a:lvl2pPr marL="2407672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2pPr>
      <a:lvl3pPr marL="4012785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7022" kern="1200">
          <a:solidFill>
            <a:schemeClr val="tx1"/>
          </a:solidFill>
          <a:latin typeface="+mn-lt"/>
          <a:ea typeface="+mn-ea"/>
          <a:cs typeface="+mn-cs"/>
        </a:defRPr>
      </a:lvl3pPr>
      <a:lvl4pPr marL="5617898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4pPr>
      <a:lvl5pPr marL="7223011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5pPr>
      <a:lvl6pPr marL="8828121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10433234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2038347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3643460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1pPr>
      <a:lvl2pPr marL="1605113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2pPr>
      <a:lvl3pPr marL="3210226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3pPr>
      <a:lvl4pPr marL="4815340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4pPr>
      <a:lvl5pPr marL="6420453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5pPr>
      <a:lvl6pPr marL="8025566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9630679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1235792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2840905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3E8BA-FAA9-D857-F331-266900EB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332" y="10527282"/>
            <a:ext cx="40062563" cy="6046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3210226" rtl="0" eaLnBrk="1" latinLnBrk="0" hangingPunct="1">
        <a:lnSpc>
          <a:spcPct val="90000"/>
        </a:lnSpc>
        <a:spcBef>
          <a:spcPct val="0"/>
        </a:spcBef>
        <a:buNone/>
        <a:defRPr sz="17000" b="1" kern="1200">
          <a:solidFill>
            <a:srgbClr val="4048F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02558" indent="-802558" algn="l" defTabSz="3210226" rtl="0" eaLnBrk="1" latinLnBrk="0" hangingPunct="1">
        <a:lnSpc>
          <a:spcPct val="90000"/>
        </a:lnSpc>
        <a:spcBef>
          <a:spcPts val="3511"/>
        </a:spcBef>
        <a:buFont typeface="Arial" panose="020B0604020202020204" pitchFamily="34" charset="0"/>
        <a:buChar char="•"/>
        <a:defRPr sz="9830" kern="1200">
          <a:solidFill>
            <a:schemeClr val="tx1"/>
          </a:solidFill>
          <a:latin typeface="+mn-lt"/>
          <a:ea typeface="+mn-ea"/>
          <a:cs typeface="+mn-cs"/>
        </a:defRPr>
      </a:lvl1pPr>
      <a:lvl2pPr marL="2407672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2pPr>
      <a:lvl3pPr marL="4012785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7022" kern="1200">
          <a:solidFill>
            <a:schemeClr val="tx1"/>
          </a:solidFill>
          <a:latin typeface="+mn-lt"/>
          <a:ea typeface="+mn-ea"/>
          <a:cs typeface="+mn-cs"/>
        </a:defRPr>
      </a:lvl3pPr>
      <a:lvl4pPr marL="5617898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4pPr>
      <a:lvl5pPr marL="7223011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5pPr>
      <a:lvl6pPr marL="8828121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10433234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2038347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3643460" indent="-802558" algn="l" defTabSz="3210226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1pPr>
      <a:lvl2pPr marL="1605113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2pPr>
      <a:lvl3pPr marL="3210226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3pPr>
      <a:lvl4pPr marL="4815340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4pPr>
      <a:lvl5pPr marL="6420453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5pPr>
      <a:lvl6pPr marL="8025566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6pPr>
      <a:lvl7pPr marL="9630679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7pPr>
      <a:lvl8pPr marL="11235792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8pPr>
      <a:lvl9pPr marL="12840905" algn="l" defTabSz="3210226" rtl="0" eaLnBrk="1" latinLnBrk="0" hangingPunct="1">
        <a:defRPr sz="63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6.jpg" Id="rId2" /><Relationship Type="http://schemas.openxmlformats.org/officeDocument/2006/relationships/slideLayout" Target="/ppt/slideLayouts/slideLayout34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8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7.jpg" Id="rId2" /><Relationship Type="http://schemas.openxmlformats.org/officeDocument/2006/relationships/slideLayout" Target="/ppt/slideLayouts/slideLayout35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3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0D710-9639-585F-9312-DB9A24FC9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CF0577-2625-7559-9E0C-07CE8618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33E281-40DE-BBA8-C96F-53A4BF38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C3CE4B-5E2A-0DD1-2B0F-841471C25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146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0EC2A-A51F-3AA1-A4B7-F92F9F7DC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0031-2776-D23E-AC7E-FD576920B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A109F-3D8F-476E-8CFC-024E5B1E1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01504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77A11-6067-CA46-0CBA-BBA6A1B7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C5CC01-C6A7-9A1F-17EE-916A1C28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7A6AD6-F147-33AC-65AB-85E37F995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2182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9CFBE-518B-AA66-51E7-8177AAD58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9901D-4019-F577-FAA0-265EF5AC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0ED0C4-7BDF-1E8B-FB79-B8634CCACE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F2F78-4A41-1190-A2E4-09E50E1956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8876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0A58E-C74F-A399-C60F-A59F9A105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7F553-58E1-16F6-B6A4-13B1A1A4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113DFE-34BD-263F-9B67-D9C20A15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5DEC34-6F2B-54A9-03C0-27DF565A5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7161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65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A73D-64C0-F181-6468-FFED00B4F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5C147-246B-443B-F5C0-C97C95E9FE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9406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CFD92-9944-1462-9705-41379B1F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0D6747-392A-6B3E-0F28-CF9D84433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3200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46412C-3A92-5E7B-6B0A-99C8B5C9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CB73B6-6167-2692-4AC7-6999D98595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8C46C-13B0-391E-2934-805AE9C87E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0849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F4E65-F00F-5499-5E10-6CC2F05D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0D4C5D-CBBE-766D-B9F9-6F4B5E209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AB91CC-8D4C-0D46-D56B-C5AECD8E2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0320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E1D9D-4D25-81C5-16F6-A053B6C06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F631-ABB4-25FA-C2C9-564A76238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0D284-E1CF-ED5A-6D53-6D357ECFF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6276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9FC1E-C705-1516-8E3B-164F92567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C0E0C1-A2C1-ED9E-C27C-631A3D12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4D114-C2DD-F678-AA18-BC4A8292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7378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33E6D-24AA-8ED2-A883-09086FB0A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F8ACC-D616-2662-2253-8AA9EE9F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F61E41-D557-4D21-0AA0-DEA8EF063F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89F07-3349-627E-AC9F-15C3BCB119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661011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_Light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_Dark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_Dark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olding_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Holding_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5268c-9429-434f-ab45-b1686bb96474" xsi:nil="true"/>
    <lcf76f155ced4ddcb4097134ff3c332f xmlns="8aea70dd-9f19-475a-9ced-d270f5a04e1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6EBD861B654D41B82187D4D103FACF" ma:contentTypeVersion="13" ma:contentTypeDescription="Create a new document." ma:contentTypeScope="" ma:versionID="93af40014664562ac94c205fa88ba62d">
  <xsd:schema xmlns:xsd="http://www.w3.org/2001/XMLSchema" xmlns:xs="http://www.w3.org/2001/XMLSchema" xmlns:p="http://schemas.microsoft.com/office/2006/metadata/properties" xmlns:ns2="8aea70dd-9f19-475a-9ced-d270f5a04e1e" xmlns:ns3="96a5268c-9429-434f-ab45-b1686bb96474" targetNamespace="http://schemas.microsoft.com/office/2006/metadata/properties" ma:root="true" ma:fieldsID="c3a01b69e44c86b0acd1cdbdb66a1e8f" ns2:_="" ns3:_="">
    <xsd:import namespace="8aea70dd-9f19-475a-9ced-d270f5a04e1e"/>
    <xsd:import namespace="96a5268c-9429-434f-ab45-b1686bb9647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a70dd-9f19-475a-9ced-d270f5a04e1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5268c-9429-434f-ab45-b1686bb9647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abf484b-ec8f-44c6-bc60-c5d8fdb1a805}" ma:internalName="TaxCatchAll" ma:showField="CatchAllData" ma:web="96a5268c-9429-434f-ab45-b1686bb96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810F65-0FA3-4BB3-AB28-5DF00FE8BC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CF92A3-2C0A-4B3A-86C7-216599489CC5}">
  <ds:schemaRefs>
    <ds:schemaRef ds:uri="8aea70dd-9f19-475a-9ced-d270f5a04e1e"/>
    <ds:schemaRef ds:uri="96a5268c-9429-434f-ab45-b1686bb9647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48AFAD-2B70-49AE-A689-FD2B64EF03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ea70dd-9f19-475a-9ced-d270f5a04e1e"/>
    <ds:schemaRef ds:uri="96a5268c-9429-434f-ab45-b1686bb96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Content_Light_1</vt:lpstr>
      <vt:lpstr>Content_Dark_2</vt:lpstr>
      <vt:lpstr>1_Content_Dark_2</vt:lpstr>
      <vt:lpstr>Holding_Dark</vt:lpstr>
      <vt:lpstr>Holding_Light</vt:lpstr>
      <vt:lpstr>1_Holding_Dark</vt:lpstr>
      <vt:lpstr>1_Holding_Light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 Wangsomnuk</dc:creator>
  <cp:lastModifiedBy>Shawn Michael Arellano</cp:lastModifiedBy>
  <cp:revision>9</cp:revision>
  <dcterms:created xsi:type="dcterms:W3CDTF">2024-09-24T04:14:07Z</dcterms:created>
  <dcterms:modified xsi:type="dcterms:W3CDTF">2025-12-15T23:15:53Z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0x010100DB6EBD861B654D41B82187D4D103FACF</vt:lpwstr>
  </property>
  <property fmtid="{D5CDD505-2E9C-101B-9397-08002B2CF9AE}" pid="3" name="MediaServiceImageTags">
    <vt:lpwstr/>
  </property>
</Properties>
</file>